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Wait until we reach you,’ then we will stay where we are and not go up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Come on up,’ then we’ll go up, because the Lord has handed them over to us #— #that will be our sig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let themselves be seen by the Philistine garrison, and the Philistines said, “Look, the Hebrews are coming out of the holes where they’ve been hidi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of the garrison called to Jonathan and his armor-bearer. “Come on up, and we’ll teach you a lesson! ” they said.“Follow me,” Jonathan told his armor-bearer, “for the Lord has handed them over to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nathan climbed up using his hands and feet, with his armor-bearer behind him. Jonathan cut them down, and his armor-bearer followed and finished them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at first assault Jonathan and his armor-bearer struck down about twenty men in a half-acre field.A Defeat for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error spread through the Philistine camp and the open fields to all the troops. Even the garrison and the raiding parties  were terrified. The earth shook,  and terror spread from G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Saul’s watchmen in Gibeah of Benjamin looked, they saw the panicking troops scattering in every dire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aul said to the troops with him, “Call the roll and determine who has left us.” They called the roll and saw that Jonathan and his armor-bearer wer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told Ahijah, “Bring the ark of God,” for it was with the Israelites  at tha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day Saul’s son Jonathan said to the attendant who carried his weapons, “Come on, let’s cross over to the Philistine garrison on the other side.” However, he did not tell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Saul spoke to the priest,  the panic in the Philistine camp increased in intensity. So Saul said to the priest, “Stop what you’re do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ul and all the troops with him assembled and marched to the battle, and there the Philistines were, fighting against each other in great confus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were Hebrews from the area who had gone earlier into the camp to join the Philistines, but even they joined the Israelites  who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ll the Israelite men who had been hiding in the hill country of Ephraim  heard that the Philistines were fleeing, they also joined Saul and Jonathan in the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saved Israel that day. Saul’s Rash OathThe battle extended beyond Beth-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en of Israel were worn out that day, for Saul had  placed the troops under an oath:  “The man who eats food before evening, before I have taken vengeance on my enemies is cursed.” So none of the troops tasted any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went into the forest, and there was honey 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troops entered the forest, they saw the flow of honey, but none of them ate any of it  because they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ever, Jonathan had not heard his father make the troops swear the oath. He reached out with the end of the staff he was carrying and dipped it into the honeycomb.  When he ate the honey,  he had renewed energ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one of the troops said, “Your father made the troops solemnly swear, ‘The man who eats food today is cursed,’ and the troops are exhaus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was staying under the pomegranate tree in Migron  on the outskirts of Gibeah. , The troops with him numbered about six hundr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nathan replied, “My father has brought trouble to the land.  Just look at how I have renewed energy  because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better if the troops had eaten freely today from the plunder they took from their enemies! Then the slaughter of the Philistines would have been much grea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Israelites struck down the Philistines that day from Michmash  all the way to Aijalon.  Since the Israelites were completely exhaus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rushed to the plunder,  took sheep, goats, cattle, and calves, slaughtered them on the ground, and ate meat with the blood still i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 reported to Saul, “Look, the troops are sinning against the Lord by eating meat with the blood still in it.” Saul said, “You have been unfaithful. Roll a large stone over here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hen said, “Go among the troops and say to them, ‘Let each man bring me his ox or his sheep. Do the slaughtering here and then you can eat. Don’t sin against the Lord by eating meat with the blood in it.’ ” So every one of the troops brought his ox that night and slaughtered it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Saul built an altar to the Lord; it was the first time he had built an altar to the Lor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 said, “Let’s go down after the Philistines tonight and plunder them until morning. Don’t let even one remain! ”“Do whatever you want,” the troops replied.But the priest  said, “Let’s approach God her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aul inquired of God,  “Should I go after the Philistines? Will you hand them over to Israel? ” But God did not answer him that day.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ul said, “All you leaders of the troops, come here. Let’s investigate  how this sin has occurred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ijah,  who was wearing an ephod,  was also there. He was the son of Ahitub, the brother of Ichabod  son of Phinehas, son of Eli the Lord’s priest at Shiloh.  But the troops did not know that Jonathan had lef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surely as the Lord lives who saves Israel, even if it is because of my son Jonathan, he must die! ” Not one of the troops answer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he said to all Israel, “You will be on one side, and I and my son Jonathan will be on the other side.”And the troops replied, “Do whatever you wa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Saul said to the Lord, “God of Israel, why have you not answered your servant today? If the unrighteousness is in me or in my son Jonathan, Lord God of Israel, give Urim; but if the fault is in your people Israel, give Thummim.” , Jonathan and Saul were selected, and the troops were cleared of the char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aul said, “Cast the lot between me and my son Jonathan,” and Jonathan was select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aul commanded him, “Tell me what you did.” Jonathan told him, “I tasted a little honey  with the end of the staff I was carrying. I am ready to di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aul declared to him, “May God punish me and do so severely  if you do not die, Jonathan!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people said to Saul, “Must Jonathan die? He accomplished such a great deliverance for Israel! No, as the Lord lives, not a hair of his head will fall to the ground,  for he worked with God’s help today.”  So the people redeemed Jonathan, and he did not di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gave up the pursuit of the Philistines, and the Philistines returned to their own territory.Summary of Saul’s Kingshi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Saul assumed the kingship over Israel, he fought against all his enemies in every direction: against Moab, the Ammonites,  Edom, the kings of Zobah,  and the Philistines. Wherever he turned, he caused havoc.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fought bravely, defeated the Amalekites,  and rescued Israel from those who plunder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sharp columns  of rock on both sides of the pass  that Jonathan intended to cross to reach the Philistine garrison. One was named Bozez and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aul’s sons  were Jonathan, Ishvi, and Malchishua. The names of his two daughters were Merab,  his firstborn, and Michal,  the young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name of Saul’s wife was Ahinoam daughter of Ahimaaz. The name of the commander of his army was Abner son of Saul’s uncle Ner.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ul’s father was Kish.  Abner’s father was Ner son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onflict with the Philistines was fierce all of Saul’s days, so whenever Saul noticed any strong or valiant man, he enlisted him.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stood to the north in front of Michmash and the other to the south in front of Ge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said to the attendant who carried his weapons, “Come on, let’s cross over to the garrison of these uncircumcised men.  Perhaps the Lord will help us. Nothing can keep the Lord from saving, whether by many or by few.”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armor-bearer responded, “Do what is in your heart. Go ahead! I’m completely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right,” Jonathan replied, “we’ll cross over to the men and then let them see u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2026-08-03T16:14:25Z</dcterms:created>
  <dcterms:modified xsi:type="dcterms:W3CDTF">2026-08-03T16:14:25Z</dcterms:modified>
  <dc:title>Bible.com.au: 1 Samuel 14:1-52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