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ited seven days for the appointed time that Samuel had set,  but Samuel didn’t come to Gilgal, and the troops were deserti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Saul said, “Bring me the burnt offering and the fellowship offerings.” Then he offered the burnt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st as he finished offering the burnt offering, Samuel arrived. So Saul went out to gree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muel asked, “What have you done? ”Saul answered, “When I saw that the troops were deserting me and you didn’t come within the appointed days and the Philistines were gathering at Michma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hought, ‘The Philistines will now descend on me at Gilgal, and I haven’t sought the Lord’s favor.’ So I forced myself to offer the burnt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muel said to Saul, “You have been foolish.  You have not kept the command the Lord your God gave you.  It was at this time that the Lord would have permanently established your reign over Israel,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w your reign will not endure.  The Lord has found a man after his own heart, , and the Lord has appointed him as ruler over his people, because you have not done what the Lord comma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muel went  from Gilgal to Gibeah in Benjamin. Saul registered the troops who were with him, about six hundre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his son Jonathan, and the troops who were with them were staying in Geba  of Benjamin, and the Philistines were camped at Michma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aiding parties  went out from the Philistine camp in three divisions. One division headed toward the Ophrah  road leading to the land of Shu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s Failu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next division headed toward the Beth-horon  road, and the last division headed down the border road that looks out over the Zeboim Valley  toward the wilder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 blacksmith could be found in all the land of Israel  because the Philistines had said, “Otherwise, the Hebrews will make swords or spea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ll the Israelites went to the Philistines to sharpen their plows, mattocks, axes, and sickl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rice was two-thirds of a shekel  for plows and mattocks, and one-third of a shekel for pitchforks and axes, and for putting a point on a cattle pr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on the day of battle not a sword or spear could be found in the hand of any of the troops who were with Saul  and Jonathan; only Saul and his son Jonathan had weapons.Jonathan’s Victory over the Philistin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a Philistine garrison  took control of the pass at Michma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was thirty years  old when he became king, and he reigned forty-two years  over Israe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hose three thousand men from Israel for himself: two thousand were with Saul at Michmash  and in Bethel’s hill country, and one thousand were with Jonathan in Gibeah  of Benjamin. He sent the rest of the troops away, each to his own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than attacked the Philistine garrison , in Gibeah,  and the Philistines heard about it. So Saul blew the ram’s horn throughout the land  saying, “Let the Hebrews hear!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Israel heard the news, “Saul has attacked the Philistine garrison, and Israel is now repulsive to the Philistines.” Then the troops were summoned to join Saul at Gilg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hilistines also gathered to fight against Israel: three thousand  chariots, six thousand horsemen, and troops as numerous as the sand on the seashore.  They went up and camped at Michmash, east of Beth-ave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en of Israel saw that they were in trouble because the troops were in a difficult situation. They hid in caves, in thickets, among rocks, and in holes and cistern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Hebrews even crossed the Jordan to the land of Gad and Gilead.Saul, however, was still at Gilgal, and all his troops were gripped with fear.]]></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2026-06-02T20:04:43Z</dcterms:created>
  <dcterms:modified xsi:type="dcterms:W3CDTF">2026-06-02T20:04:43Z</dcterms:modified>
  <dc:title>Bible.com.au: 1 Samuel 13:1-23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