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went to Egypt,  your ancestors cried out to the Lord,  and he sent them Moses and Aaron, who led your ancestors out of Egypt and settled them in this pl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forgot the Lord their God, so he handed them over to Sisera  commander of the army of Hazor, to the Philistines, and to the king of Moab.  These enemies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cried out to the Lord and said, ‘We have sinned, for we abandoned the Lord and worshiped the Baals and the Ashtoreths. Now rescue us from the power of our enemies,  and we will ser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sent Jerubbaal,  Barak, , Jephthah,  and Samuel.  He rescued you from the power of the enemies around you, and you lived secure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you saw that Nahash king of the Ammonites was coming against you, you said to me, ‘No, we must have a king reign over us’ #— #even though the Lord your God is you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ere is the king you’ve chosen,  the one you requested.  Look, this is the king the Lord has placed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fear the Lord,  worship and obey him, and if you don’t rebel against the Lord’s command, then both you and the king who reigns over you will follow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if you disobey the Lord and rebel against his command, the Lord’s hand will be against you  as it was against your ancesto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present yourselves and see this great thing that the Lord will do before your ey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n’t the wheat harvest today?  I will call on the Lord, and he will send thunder and rain so that you will recognize what an immense evil you committed in the Lord’s sight by requesting a king for yourselv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s Final Public Spe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muel called on the Lord, and on that day the Lord sent thunder and rain. As a result, all the people greatly feared the Lord and Samu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leaded with Samuel, “Pray to the Lord your God for your servants  so we won’t die! For we have added to all our sins the evil of requesting a king for ourselv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replied, “Don’t be afraid. Even though you have committed all this evil, don’t turn away from following the Lord.  Instead, worship the Lord with all your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turn away to follow worthless  things that can’t profit or rescue you; they are worthles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not abandon his people,  because of his great name and because he has determined to make you his own peopl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me, I vow that I will not sin against the Lord by ceasing to pray for you.  I will teach you the good and right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ve all, fear the Lord and worship him faithfully with all your heart; consider the great things he has done for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ever, if you continue to do what is evil, both you and your king will be swept away.”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said to all Israel, “I have carefully listened to everything you said to me and placed a king over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you can see that the king is leading you. As for me, I’m old and gray, and my sons are here with you. I have led you from my youth until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 am. Bring charges against me before the Lord and his anointed: Whose ox or donkey have I taken?  Who have I wronged or mistreated? Who gave me a bribe to overlook something? , I will return it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n’t wronged us, you haven’t mistreated us, and you haven’t taken anything from anyone,” they respo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The Lord is a witness against you, and his anointed is a witness today that you haven’t found anything  in my hand.” “He is a witness,” they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muel said to the people, “The Lord, who appointed Moses and Aaron  and who brought your ancestors up from the land of Egypt, is a wit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present yourselves, so I may confront you before the Lord about all the righteous acts he has done for you and your ancestor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2026-06-12T03:11:51Z</dcterms:created>
  <dcterms:modified xsi:type="dcterms:W3CDTF">2026-06-12T03:11:51Z</dcterms:modified>
  <dc:title>Bible.com.au: 1 Samuel 12:1-25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