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counted them at Bezek.  There were three hundred thousand , Israelites and thirty thousand  men from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old the messengers who had come, “Tell this to the men of Jabesh-gilead: ‘Deliverance will be yours tomorrow by the time the sun is hot.’ ” So the messengers told the men of Jabesh, and they rejoic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en of Jabesh said to Nahash, “Tomorrow we will come out, and you can do whatever you want to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ext day Saul organized the troops into three divisions.  During the morning watch, they invaded the Ammonite camp and slaughtered them until the heat of the day. There were survivors, but they were so scattered that no two of them were left together.Saul’s Confirmation as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ward, the people said to Samuel, “Who said that Saul should not  reign over us?  Give us those men so we can kill them!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aul ordered, “No one will be executed this day, for today the Lord has provided deliverance in Israel.”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muel said to the people, “Come, let’s go to Gilgal, so we can renew the kingship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ll the people went to Gilgal, and there in the Lord’s presence  they made Saul king. There they sacrificed fellowship offerings  in the Lord’s presence, and Saul and all the men of Israel rejoiced great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s Deliverance of Jabesh-gil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hash , the Ammonite came up and laid siege to Jabesh-gilead.  All the men of Jabesh said to him, “Make a treaty  with us, and we will serv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hash the Ammonite replied, “I’ll make one with you on this condition: that I gouge out everyone’s right eye  and humiliate all Israe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do anything to us for seven days,” the elders of Jabesh said to him, “and let us send messengers throughout the territory of Israel. If no one saves us, we will surrender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messengers came to Gibeah,  Saul’s hometown, and told the terms to the people, all wept alou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then Saul was coming in from the field behind his oxen. “What’s the matter with the people? Why are they weeping? ” Saul inquired, and they repeated to him the words of the men from Jabe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aul heard these words, the Spirit of God suddenly came powerfully on him,  and his anger burned furious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a team of oxen, cut them in pieces,  and sent them throughout the territory of Israel by messengers who said, “This is what will be done to the ox of anyone who doesn’t march behind Saul and Samuel.”  As a result, the terror of the Lord fell on the people, and they went out united. ]]></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2026-07-24T06:51:22Z</dcterms:created>
  <dcterms:modified xsi:type="dcterms:W3CDTF">2026-07-24T06:51:22Z</dcterms:modified>
  <dc:title>Bible.com.au: 1 Samuel 11:1-15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