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42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nnah, why are you crying? ” her husband, Elkanah, would ask. “Why won’t you eat? Why are you troubled? Am I not better to you than ten sons?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one occasion, Hannah got up after they ate and drank at Shiloh.  The priest Eli was sitting on a chair by the doorpost of the Lord’s templ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eeply hurt, Hannah prayed to the Lord and wept with many tear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ing a vow,  she pleaded, “Lord of Armies, if you will take notice of your servant’s affliction,  remember and not forget me, and give your servant a son, I will give him to the Lord all the days of his life, and his hair will never be cu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she continued praying in the Lord’s presence, Eli watched her mo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nnah was praying silently,  and though her lips were moving, her voice could not be heard. Eli thought she was dru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to her, “How long are you going to be drunk?  Get rid of your win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my lord,” Hannah replied. “I am a woman with a broken heart. I haven’t had any wine or beer; I’ve been pouring out my heart before the Lor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think of me as a wicked woman;  I’ve been praying from the depth of my anguish and resentmen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 responded, “Go in peace,  and may the God of Israel grant the request you’ve made of hi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nnah’s Vo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y your servant find favor with you,”  she replied. Then Hannah went on her way; she ate and no longer looked despondent. ,Samuel’s Birth and Dedic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next morning Elkanah and Hannah got up early to worship before the Lord. Afterward, they returned home to Ramah.  Then Elkanah was intimate with his wife Hannah, and the Lord remembered h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some time,  Hannah conceived and gave birth to a son. She named him Samuel,  because she said, “I requested him fro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Elkanah and all his household went up to make the annual sacrifice  and his vow offering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nnah did not go and explained to her husband, “After the child is weaned, I’ll take him to appear in the Lord’s presence  and to stay there permanently.”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r husband, Elkanah, replied, “Do what you think is best,  and stay here until you’ve weaned him. May the Lord confirm your  word.”  So Hannah stayed there and nursed her son until she wean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she had weaned him, she took him with her to Shiloh, as well as a three-year-old bull,  half a bushel  of flour, and a clay jar of wine.  Though the boy was still young,  she took him to the Lord’s house at Shiloh.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y slaughtered the bull and brought the boy to El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lease, my lord,” she said, “as surely as you live,  my lord, I am the woman who stood here beside you praying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prayed for this boy,  and since the Lord gave me what I asked him fo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from Ramathaim-zophim  in  the hill country of Ephraim.  His name was Elkanah  son of Jeroham, son of Elihu, son of Tohu, son of Zuph, an Ephraim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now give the boy to the Lord. For as long as he lives, he is given to the Lord.”  Then he  worshiped the Lord ther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two wives,  the first named Hannah  and the second Peninnah. Peninnah had children, but Hannah was childl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man would go up from his town every year  to worship and to sacrifice  to the Lord of Armies at Shiloh,  where Eli’s two sons, Hophni and Phinehas, were the Lord’s prie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ever Elkanah offered a sacrifice, he always gave portions of the meat  to his wife Peninnah and to each of her sons and daugh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gave a double  portion  to Hannah, for he loved her even though the Lord had kept her from conceiv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r rival would taunt her severely just to provoke her, because the Lord had kept Hannah from conce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ar after year, when she went up to the Lord’s house,  her rival taunted her in this way. Hannah would weep and would not eat.]]></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2026-05-27T18:52:19Z</dcterms:created>
  <dcterms:modified xsi:type="dcterms:W3CDTF">2026-05-27T18:52:19Z</dcterms:modified>
  <dc:title>Bible.com.au: 1 Samuel 1:1-28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