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sober-minded,  be alert.  Your adversary the devil  is prowling around like a roaring lion, looking for anyone he can dev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sist him,  firm in the faith, knowing that the same kind of sufferings are being experienced by your fellow believers throughout the wor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od of all grace, who called you to his eternal glory  in Christ,  will himself restore, establish, strengthen, and support you after you have suffered a little whi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him be dominion  forever.  A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ough Silvanus, , a faithful brother (as I consider him), I have written to you briefly in order to encourage you and to testify that this is the true grace of God. Stand firm i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who is in Babylon,  chosen together with you, sends you greetings, as does Mark, my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one another with a kiss of love.  Peace  to all of you who are in Chris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out the El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exhort the elders among you as a fellow elder and witness  to the sufferings of Christ, as well as one who shares in the glory about to be reveal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pherd God’s flock among you,  not overseeing  out of compulsion but willingly, as God would have you;  not out of greed for money but eager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lording it over those entrusted to you, but being examples to the fl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chief Shepherd  appears, you will receive the unfading crown  of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you who are younger, be subject to the elders. All of you clothe yourselves with  humility toward one another, becauseGod resists the proudbut gives grace to the humble.,Conclu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umble  yourselves, therefore, under the mighty hand  of God, so that he may exalt you at the proper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sting all your cares on him, because he cares about you. ]]></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2026-06-26T23:55:38Z</dcterms:created>
  <dcterms:modified xsi:type="dcterms:W3CDTF">2026-06-26T23:55:38Z</dcterms:modified>
  <dc:title>Bible.com.au: 1 Peter 5:1-14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