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ve all, maintain constant love  for one another, since love covers a multitude of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hospitable  to one another without complai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st as each one has received a gift, use it to serve others,  as good stewards of the varied grac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one speaks, let it be as one who speaks God’s words; if anyone serves, let it be from the strength God provides,  so that God may be glorified through Jesus Christ in everything. To him be the glory and the power forever and ever. Amen.Christian Su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ar friends, don’t be surprised when the fiery ordeal comes among you to test you, as if something unusual were happening to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rejoice as you share in the sufferings of Christ,  so that you may also rejoice with great joy when his glory is reveal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re ridiculed for the name of Christ,  you are blessed, because the Spirit  of glory and of God  rests o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none of you suffer as a murderer, a thief, an evildoer, or a meddl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anyone suffers as a Christian, let him not be ashamed but let him glorify God in having that nam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time has come for judgment  to begin with God’s household,  and if it begins with us, what will the outcome be for those who disobey the gospel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llowing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a righteous person is saved with difficulty,what will become of the ungodly and the si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let those who suffer according to God’s will entrust themselves  to a faithful Creator while doing what is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Christ suffered  in the flesh, arm yourselves also with the same understanding  #— #because the one who suffers in the flesh is finished  with sin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order to live the remaining time in the flesh no longer for human desires, but for God’s wil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re has already been enough time spent in doing what the Gentiles choose to do: carrying on in unrestrained behavior, evil desires,  drunkenness, orgies,  carousing, and lawless idola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surprised that you don’t join them in the same flood of wild living #— #and they slande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give an account to the one who stands ready to judge the living and the dea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reason the gospel was also preached to those who are now dead, , so that, although they might be judged in the flesh according to human standards,  they might live  in the spirit according to God’s standards.End-Time Ethic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nd of all things is near;  therefore, be alert and sober-minded  for prayer.]]></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2026-06-02T20:04:43Z</dcterms:created>
  <dcterms:modified xsi:type="dcterms:W3CDTF">2026-06-02T20:04:43Z</dcterms:modified>
  <dc:title>Bible.com.au: 1 Peter 4:1-19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