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6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4: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ove all, maintain constant love  for one another, since love covers a multitude of si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 hospitable  to one another without complain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ust as each one has received a gift, use it to serve others,  as good stewards of the varied grace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anyone speaks, let it be as one who speaks God’s words; if anyone serves, let it be from the strength God provides,  so that God may be glorified through Jesus Christ in everything. To him be the glory and the power forever and ever. Amen.Christian Suffe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ear friends, don’t be surprised when the fiery ordeal comes among you to test you, as if something unusual were happening to you.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stead, rejoice as you share in the sufferings of Christ,  so that you may also rejoice with great joy when his glory is revealed.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ou are ridiculed for the name of Christ,  you are blessed, because the Spirit  of glory and of God  rests on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et none of you suffer as a murderer, a thief, an evildoer, or a meddle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anyone suffers as a Christian, let him not be ashamed but let him glorify God in having that nam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time has come for judgment  to begin with God’s household,  and if it begins with us, what will the outcome be for those who disobey the gospel of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ollowing Chr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f a righteous person is saved with difficulty,what will become of the ungodly and the sinn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n, let those who suffer according to God’s will entrust themselves  to a faithful Creator while doing what is g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since Christ suffered  in the flesh, arm yourselves also with the same understanding  #— #because the one who suffers in the flesh is finished  with sin  #—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order to live the remaining time in the flesh no longer for human desires, but for God’s will.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re has already been enough time spent in doing what the Gentiles choose to do: carrying on in unrestrained behavior, evil desires,  drunkenness, orgies,  carousing, and lawless idolat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re surprised that you don’t join them in the same flood of wild living #— #and they slander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will give an account to the one who stands ready to judge the living and the dea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is reason the gospel was also preached to those who are now dead, , so that, although they might be judged in the flesh according to human standards,  they might live  in the spirit according to God’s standards.End-Time Ethic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end of all things is near;  therefore, be alert and sober-minded  for prayer.]]></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2026-08-03T16:09:03Z</dcterms:created>
  <dcterms:modified xsi:type="dcterms:W3CDTF">2026-08-03T16:09:03Z</dcterms:modified>
  <dc:title>Bible.com.au: 1 Peter 4:1-19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