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754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Peter 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all of you be like-minded and sympathetic, love one another,  and be compassionate  and humble,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paying back evil for evil  or insult for insult but, on the contrary, giving a blessing,  since you were called for this, so that you may inherit a bless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one who wants to love lifeand to see good days,let him keep his tongue from eviland his lips from speaking deceit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him turn away from eviland do what is good.Let him seek peace and pursue it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 eyes of the Lord are on the righteousand his ears are open to their prayer.But the face of the Lord is againstthose who do what is evil.Undeserved Suffering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then will harm you if you are devoted to what is goo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n if you should suffer for righteousness,  you are blessed. Do not fear them,or be intimidated,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your hearts regard  Christ  the Lord as holy, ready at any time to give a defense to anyone who asks you for a reason for the hope that is in you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do this with gentleness and reverence, keeping a clear conscience,  so that when you are accused,  those who disparage your good conduct in Christ will be put to sha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better to suffer  for doing good, if that should be God’s will, than for doing evi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ves and Husband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Christ also suffered  for sins once for all,  the righteous for the unrighteous, that he might bring you to God.  He was put to death in the flesh , but made alive by the Spirit,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ich  he also went and made proclamation to the spirits  in prison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n the past were disobedient, when God patiently waited in the days of Noah  while the ark was being prepared. In it a few #— #that is, eight people , #— #were saved through wat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ptism, which corresponds to this, now saves you (not as the removal of dirt from the body,  but the pledge  of a good conscience toward God) through the resurrection of Jesus Christ,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gone into heaven  and is at the right hand of God  with angels, authorities, and powers subject to him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wives,  submit yourselves to your own husbands so that, even if some disobey the word,  they may be won over  without a word by the way their wives live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observe your pure, reverent live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let your beauty consist of outward things like elaborate hairstyles and wearing gold jewelry or fine clothes,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rather what is inside the heart , #— #the imperishable quality of a gentle  and quiet  spirit, which is of great worth in God’s s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e past, the holy  women who put their hope  in God also adorned themselves in this way, submitting to their own husband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Sarah  obeyed Abraham, calling him lord. You have become her children when you do what is good and do not fear any intimidation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sbands,  in the same way, live with your wives in an understanding way, as with a weaker partner,  showing them honor as coheirs of the grace of life, so that your prayers will not be hindered.Do No Evil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2026-06-25T03:45:38Z</dcterms:created>
  <dcterms:modified xsi:type="dcterms:W3CDTF">2026-06-25T03:45:38Z</dcterms:modified>
  <dc:title>Bible.com.au: 1 Peter 3:1-22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