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A stone to stumble over,and a rock to trip over.,They stumble because they disobey the word; they were destined  for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 are a chosen race,,, a royal priesthood,, a holy nation,, a people for his possession,, so that you may proclaim the praises,, of the one who called you out of darkness into his marvelous ligh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ce you were not a people, but now you are God’s people; you had not received mercy,  but now you have received mercy.A Call to Good Work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ar friends, I urge you as strangers and exiles  to abstain  from sinful  desires that wage war against the soul.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onduct  yourselves honorably among the Gentiles,  so that when they slander you as evildoers, they will observe your good works and will glorify God on the day he visit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ubmit  to every human authority because of the Lord, whether to the emperor  as the supreme authorit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r to governors as those sent out by him to punish those who do what is evil and to praise those who do what is g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t is God’s will  that you silence the ignorance  of foolish people by doing g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ubmit as free people, not using your freedom as a cover-up for evil,  but as God’s slav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nor everyone. Love  the brothers and sisters.  Fear God.  Honor the emperor.Submission of Slaves to Mast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iving Stone and a Holy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usehold slaves, submit to your masters  with all reverence  not only to the good and gentle ones but also to the cruel.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t brings favor if, because of a consciousness of God, someone endures grief from suffering unjust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hat credit is there if when you do wrong and are beaten, you endure it? But when you do what is good and suffer,  if you endure it, this brings favor with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you were called to this, because Christ also suffered  for you, leaving you an example,  that you should follow  in his step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did not commit sin,  and no deceit was found in his mou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he was insulted, he did not insult in return; when he suffered, he did not threaten but entrusted himself to the one who judges  just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himself bore our sins  in his body  on the tree;  so that, having died to sins,  we might live for righteousness.  By his wounds, you have been heal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you were like sheep going astray,, but you have now returned to the Shepherd  and Overseer  of your sou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rid yourselves of  all malice, all deceit, hypocrisy, envy, and all slande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ke newborn infants, desire the pure milk of the word, , so that by it you may grow up into your salv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you have tasted that the Lord is g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you come to him, a living stone #— #rejected by people but chosen and honored by  God #—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yourselves, as living stones, a spiritual house, are being built to be a holy priesthood  to offer spiritual sacrifices acceptable to God  through Jesus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t stands in Scripture:See, I lay a stone in Zion,a chosen and honored cornerstone,and the one who believes in himwill never be put to sh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onor will come to you who believe; but for the unbelieving,The stone that the builders rejected —this one has become the cornerstone,,]]></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2026-07-24T06:49:04Z</dcterms:created>
  <dcterms:modified xsi:type="dcterms:W3CDTF">2026-07-24T06:49:04Z</dcterms:modified>
  <dc:title>Bible.com.au: 1 Peter 2:1-25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