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presProps" Target="presProps.xml"/>
  <Relationship Id="rId8" Type="http://schemas.openxmlformats.org/officeDocument/2006/relationships/viewProps" Target="viewProps.xml"/>
  <Relationship Id="rId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3570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Peter 2:1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ar friends, I urge you as strangers and exiles  to abstain  from sinful  desires that wage war against the soul. 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duct  yourselves honorably among the Gentiles,  so that when they slander you as evildoers, they will observe your good works and will glorify God on the day he visits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4">
  <a:themeElements>
    <a:clrScheme name="Theme9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2026-06-15T10:30:35Z</dcterms:created>
  <dcterms:modified xsi:type="dcterms:W3CDTF">2026-06-15T10:30:35Z</dcterms:modified>
  <dc:title>Bible.com.au: 1 Peter 2:11-12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