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30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2:1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r friends, I urge you as strangers and exiles  to abstain  from sinful  desires that wage war against the soul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duct  yourselves honorably among the Gentiles,  so that when they slander you as evildoers, they will observe your good works and will glorify God on the day he visit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2026-08-27T07:00:07Z</dcterms:created>
  <dcterms:modified xsi:type="dcterms:W3CDTF">2026-08-27T07:00:07Z</dcterms:modified>
  <dc:title>Bible.com.au: 1 Peter 2:11-12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