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7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gh you have not seen  him, you love him;  though not seeing him now, you believe in him, and you rejoice  with inexpressible and glorious jo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you are receiving the goal of your faith, the salvation of your sou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cerning this salvation, the prophets,  who prophesied about the grace that would come to you, searched and carefully investiga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inquired into what time or what circumstances the Spirit of Christ  within them was indicating when he testified in advance  to the sufferings of Christ  and the glories  that would follow.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revealed to them that they were not serving themselves but you. These things have now been announced to you through those who preached the gospel to you  by the Holy Spirit sent from heaven  #— #angels long to catch a glimpse of these things.A Call to Holy Li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ith your minds ready for action,  be sober-minded  and set your hope  completely on the grace to be brought to you at the revelation  of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obedient children,  do not be conformed to the desires of your former ignor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s the one who called you  is holy,  you also are to be holy in all your conduc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t is written, Be holy, because I am ho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appeal to the Father who judges impartially  according to each one’s work,  you are to conduct yourselves in reverence  during your time living as strang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you know that you were redeemed from your empty way of life  inherited from your ancestors, not with perishable things like silver or gol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ith the precious blood of Christ,  like that of an unblemished and spotless lamb.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as foreknown  before the foundation of the world but was revealed in these last times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rough him you believe in God,  who raised him from the dead  and gave him glory,  so that your faith and hope are in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ince you have purified yourselves by your obedience to the truth,  so that you show sincere brotherly love for each other,  from a pure  heart love one another constantly,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you have been born again  #— #not of perishable seed  but of imperishable #— #through the living and enduring word of Go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All flesh is like grass,and all its glory like a flower of the grass.The grass withers, and the flower fal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word of the Lord endures forever.,And this word is the gospel that was proclaimed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ter,  an apostle of Jesus Christ:To those chosen, living as exiles  dispersed  abroad in Pontus, Galatia, Cappadocia, Asia, and Bithynia,  chose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cording to the foreknowledge  of God the Father, through the sanctifying work of the Spirit,  to be obedient  and to be sprinkled with the blood  of Jesus Christ.May grace and peace be multiplied to you.A Living Hop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the God and Father of our Lord Jesus Christ.  Because of his great mercy  he has given us new birth  into a living hope  through the resurrection of Jesus Christ from the dea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to an inheritance that is imperishable,  undefiled, and unfading, kept in heaven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being guarded by God’s power  through faith for a salvation that is ready to be revealed in the last tim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rejoice in this,  even though now for a short time, if necessary, you suffer grief in various trial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the proven character of your faith  #— #more valuable than gold which, though perishable, is refined by fire  #— #may result  in praise, glory, and honor  at the revelation of Jesus Christ. ]]></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2026-06-07T02:55:11Z</dcterms:created>
  <dcterms:modified xsi:type="dcterms:W3CDTF">2026-06-07T02:55:11Z</dcterms:modified>
  <dc:title>Bible.com.au: 1 Peter 1:1-25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