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gh this temple is now exalted,  everyone who passes by will be appalled and will scoff.  They will say, “Why did the Lord do this to this land and this tem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will say, “Because they abandoned the Lord their God who brought their ancestors out of the land of Egypt. They held on to other gods and bowed in worship to them and served them. Because of this, the Lord brought all this ruin on them.” King Hiram’s Twenty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end of twenty years, during which Solomon had built the two houses, the Lord’s temple and the royal palace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Hiram of Tyre  having supplied him with cedar and cypress logs and gold  for his every wish  #— #King Solomon gave Hiram twenty towns in the land of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iram went out from Tyre to look over the towns that Solomon had given him, but he was not pleased with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aid, “What are these towns you’ve given me, my brother? ” So he called them the Land of Cabul,  as they are still called toda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ram had sent the king nine thousand pounds  of gold. Solomon’s Forced Lab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he account of the forced labor  that King Solomon had imposed to build the Lord’s temple, his own palace, the supporting terraces,  the wall of Jerusalem,  and Hazor,  Megiddo,  and Gez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haraoh king of Egypt had attacked and captured Gezer. He then burned it, killed the Canaanites who lived in the city, and gave it as a dowry to his daughter, Solomon’s wif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olomon rebuilt Gezer, Lower Beth-hor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espon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alath,  Tamar , in the Wildernes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 storage cities that belonged to Solomon, the chariot cities,  the cavalry cities,  and whatever Solomon desired to build  in Jerusalem, Lebanon, or anywhere else in the land of his domin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all the peoples who remained of the Amorites, Hethites, Perizzites, Hivites, and Jebusites, who were not Israelites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ir descendants who remained in the land after them, those whom the Israelites were unable to destroy completely  #— #Solomon imposed forced labor on them; it is still this way today.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olomon did not consign the Israelites to slavery;  they were soldiers, his servants, his commanders, his captains, and commanders of his chariots and his caval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se were the deputies  who were over Solomon’s work: 550 who supervised the people doing the work. Solomon’s Other Activit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Pharaoh’s daughter moved from the city of David  to the house that Solomon had built for her;  he then built the terrac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ee times a year Solomon offered burnt offerings and fellowship offerings on the altar he had built for the Lord, and he burned incense with them in the Lord’s presence.  So he completed the templ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Solomon put together a fleet of ships at Ezion-geber,  which is near Eloth on the shore of the Red Sea in the land of Edo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ith the fleet, Hiram sent his servants, experienced seamen, along with Solomon’s serv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Solomon finished building the temple of the Lord,  the royal palace, and all that Solomon desired to do,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y went to Ophir  and acquired gold there #— #sixteen tons  #— #and delivered it to Solomon.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appeared to Solomon a second time just as he had appeared to him at Gibe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said to him:I have heard your prayer and petition you have made before me. I have consecrated this temple you have built, to put  my name there forever;  my eyes and my heart will be there at all tim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you, if you walk before me as your father David walked, with a heart of integrity and in what is right, doing everything I have commanded you, and if you keep my statutes and ordinance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establish your royal throne over Israel forever, as I promised your father David: You will never fail to have a man on the throne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or your sons turn away from following me and do not keep my commands #— #my statutes that I have set before you #— #and if you go and serve other gods and bow in worship to the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cut off Israel from the land I gave them,  and I will reject  the temple I have sanctified for my name.  Israel will become an object of scorn and ridicule among all the peoples. ]]></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2026-06-12T04:09:30Z</dcterms:created>
  <dcterms:modified xsi:type="dcterms:W3CDTF">2026-06-12T04:09:30Z</dcterms:modified>
  <dc:title>Bible.com.au: 1 Kings 9:1-28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