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presProps" Target="presProps.xml"/>
  <Relationship Id="rId73" Type="http://schemas.openxmlformats.org/officeDocument/2006/relationships/viewProps" Target="viewProps.xml"/>
  <Relationship Id="rId7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8: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oles were so long that their ends were seen from the holy place in front of the inner sanctuary, but they were not seen from outside the sanctuary; they are still there toda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hing was in the ark except the two stone tablets that Moses had put there at Horeb, , where the Lord made a covenant with the Israelites when they came out of the land of Egyp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priests came out of the holy place, the cloud filled the Lord’s templ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cause of the cloud, the priests were not able to continue ministering, for the glory  of the Lord filled the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olomon said:The Lord said that he would dwell in total darknes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indeed built an exalted temple  for you,a place for your dwelling forev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turned around and blessed  the entire congregation of Israel while they were stan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Blessed be the Lord God of Israel!He spoke directly to my father David,and he has fulfilled the promise  by his power.He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nce the day I brought my people Israel out of Egypt, I have not chosen a city to build a temple inamong any of the tribes of Israel,so that my name  would be there.But I have chosen David to rule my people Israel.”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father David had his heart seton building a temple for the name of the Lord, the God of Israel.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Dedication of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Lord said to my father David,“Since your heart was set on building a temple for my name,you have done well to have this desir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you are not the one to build it;instead, your son, your own offspring,will build it for my nam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has fulfilled what he promised.I have taken the place of my father David, and I sit on the throne of Israel, as the Lord promised. I have built the temple for the name of the Lord, the God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provided a place there for the ark,where the Lord’s covenant isthat he made with our ancestorswhen he brought them out of the land of Egypt. Solomon’s Pray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olomon stood  before the altar of the Lord in front of the entire congregation of Israel and spread out his hands toward heave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Lord God of Israel,there is no God like youin heaven above or on earth below, who keeps the gracious covenantwith your servants who walk before youwith all their hear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kept what you promisedto your servant, my father David.You spoke directly to himand you fulfilled your promise by your poweras it is today.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Lord God of Israel,keep what you promisedto your servant, my father David:You will never fail to have a manto sit before me on the throne of Israel, if only your sons take care to walk before meas you have walked before m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Lord God of Israel,please confirm what you promisedto your servant, my father Davi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ill God indeed live on earth?Even heaven, the highest heaven, cannot contain you,much less this temple I have buil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Solomon assembled the elders  of Israel,  all the tribal heads  and the ancestral leaders of the Israelites before him at Jerusalem in order to bring the ark of the Lord’s covenant from the city of David,  that is Zio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sten  to your servant’s prayer and his petition, Lord my God,so that you may hear the cry and the prayerthat your servant prays before you to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at your eyes may watch over this temple night and day, toward the place where you said,“My name will be there,” and so that you may hear the prayerthat your servant prays toward this pl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ar the petition of your servant and your people Israel,which they pray toward this place. May you hear in your dwelling place in heaven.May you hear and forgi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a man sins against his neighborand is forced to take an oath, ,and he comes to take an oathbefore your altar in this temp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ay you hear in heaven and act.May you judge your servants,condemning the wicked man by bringingwhat he has done on his own headand providing justice for the righteousby rewarding him according to his righteousnes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your people Israel are defeated before an enemy,because they have sinned against you, and they return to you and praise your name,and they pray and plead with youfor mercy in this tem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ay you hear in heavenand forgive the sin of your people Israel.May you restore them to the landyou gave their ancestor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the skies are shut and there is no rain,because they have sinned against you, and they pray toward this placeand praise your name,and they turn from their sinsbecause you are afflicting them,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y you hear in heavenand forgive the sin of your servantsand your people Israel,so that you may teach them to walk on the good way. May you send rain on your landthat you gave your people for an inheritance.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re is famine in the land,when there is pestilence,when there is blight or mildew, locust or grasshopper, when their enemy besieges themin the land and its cities, when there is any plague or ill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all the men of Israel were assembled in the presence of King Solomon in the month of Ethanim, which is the seventh month,  at the festival.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very prayer or petitionthat any person or that all your people Israel may have —they each know their own affliction , —as they spread out their hands toward this temple,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y you hear in heaven, your dwelling place,and may you forgive, act, and give to everyoneaccording to all their ways, since you know each heart,for you alone know every human heart,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at they may fear  youall the days they live on the land you gave our ancesto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n for the foreigner who is not of your people Israelbut has come from a distant land because of your name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ey will hear of your great name,strong hand,  and outstretched arm,and will come  and pray toward this temple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ay you hear in heaven, your dwelling place,and do according to all the foreigner asks.Then all peoples of earth will know  your name,to fear you as your people Israel doand to know that this temple I have builtbears your na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en your people go out to fight against their enemies, wherever you send them,and they pray to the Lordin the direction of the city you have chosen and the temple I have built for your na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ay you hear their prayer and petition in heavenand uphold their cause.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n they sin against you —for there is no one who does not sin  —and you are angry with themand hand them over to the enemy,and their captors deport them to the enemy’s country  —whether distant or nearby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en they come to their senses in the land where they were deportedand repent and petition you in their captors’ land:“We have sinned and done wrong;we have been wick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e elders  of Israel came, and the priests  picked up the ark.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when they return to you with all their heart and all their soulin the land of their enemies who took them captive, and when they pray to you in the direction of their landthat you gave their ancestors,the city you have chosen, and the temple I have built for your na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ay you hear in heaven, your dwelling place,their prayer and petition and uphold their cau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May you forgive your peoplewho sinned against youand all their rebellions  against you,and may you grant them compassionbefore their captors,so that they may treat them compassionately.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or they are your people and your inheritance; you brought them out of Egypt,out of the middle of an iron furnace.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ay your eyes be open to your servant’s petitionand to the petition of your people Israel,listening to them whenever they call to yo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you, Lord God, have set them apart as your inheritancefrom all peoples of the earth,as you spoke through your servant Moseswhen you brought our ancestors out of Egypt. Solomon’s Blessing]]></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Solomon finished praying this entire prayer and petition to the Lord, he got up from kneeling before the altar of the Lord, with his hands spread out toward heaven,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 stood and blessed the whole congregation of Israel  with a loud voic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lessed be the Lord! He has given rest  to his people Israel according to all he has said. Not one of all the good promises he made through his servant Moses has failed.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May the Lord our God be with us as he was with our ancestors. May he not abandon us or leave u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s and the Levites brought the ark of the Lord, the tent of meeting,  and the holy utensils that were in the tent.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so that he causes us to be devoted  to him,  to walk in all his ways, and to keep his commands, statutes, and ordinances, which he commanded our ancestor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May my words with which I have made my petition before the Lord be near the Lord our God day and night. May he uphold his servant’s cause and the cause of his people Israel, as each day requires.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May all the peoples of the earth know that the Lord is God. There is no other!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e wholeheartedly devoted to the Lord our God  to walk in his statutes and to keep his commands, as it is toda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king and all Israel with him were offering sacrifices in the Lord’s presenc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Solomon offered a sacrifice of fellowship offerings to the Lord: twenty-two thousand cattle and one hundred twenty thousand sheep and goats.  In this manner the king and all the Israelites dedicated  the Lord’s temple.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On the same day, the king consecrated the middle of the courtyard that was in front of the Lord’s temple because that was where he offered the burnt offering, the grain offering, and the fat of the fellowship offerings,  since the bronze altar before the Lord was too small to accommodate the burnt offerings, the grain offerings, and the fat of the fellowship offerings.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Solomon and all Israel with him #— #a great assembly, from the entrance of Hamath , to the Brook of Egypt  #— #observed the festival at that time  in the presence of the Lord our God, seven days, and seven more days #— #fourteen days.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n the fifteenth day  he sent the people away. So they blessed the king and went to their homes  rejoicing and with happy hearts for all the goodness that the Lord had done for his servant David and for his people Israel.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ing Solomon and the entire congregation of Israel, who had gathered around him and were with him in front of the ark, were sacrificing sheep, goats, and cattle that could not be counted or numbered, because there were so man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s brought the ark of the Lord’s covenant to its place, into the inner sanctuary of the temple, to the most holy place  beneath the wings of the cherub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cherubim were spreading their wings over  the place of the ark, so that the cherubim covered the ark and its poles from above. ]]></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2026-05-21T17:30:34Z</dcterms:created>
  <dcterms:modified xsi:type="dcterms:W3CDTF">2026-05-21T17:30:34Z</dcterms:modified>
  <dc:title>Bible.com.au: 1 Kings 8:1-66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