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7: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lomon’s own palace where he would live, in the other courtyard behind the hall, was of similar construction. And he made a house like this hall for Pharaoh’s daughter, his wif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of these buildings were of costly stones, cut to size and sawed with saws on the inner and outer surfaces, from foundation to coping and from the outside to the great courtya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oundation was made of large, costly stones twelve and fifteen feet  l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ove were also costly stones, cut to size, as well as cedar w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ound the great courtyard, as well as the inner courtyard of the Lord’s temple and the portico of the temple, were three rows of dressed stone and a row of trimmed cedar beam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Solomon had Hiram , brought from Ty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 a widow’s son from the tribe of Naphtali, and his father was a man of Tyre, a bronze craftsman. Hiram had great skill,  understanding, and knowledge to do every kind of bronze work. So he came to King Solomon and carried out all his work. The Bronze Pill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cast two bronze pillars,  each 27 feet  high and 18 feet  in circumferenc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lso made two capitals  of cast bronze to set on top of the pillars; 7 1/2 feet  was the height of the first capital, and 7 1/2 feet was also the height of the second capit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apitals on top of the pillars had gratings of latticework, wreaths  made of chainwork #— #seven for the first capital and seven for the seco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s Palace Complex]]></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made the pillars with two encircling rows of pomegranates on the one grating to cover the capital on top; he did the same for the second capit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apitals on top of the pillars in the portico were shaped like lilies, six feet  hig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apitals on the two pillars were also immediately above the rounded surface next to the grating, and two hundred pomegranates  were in rows encircling each  capit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et up the pillars at the portico  of the sanctuary: he set up the right pillar and named it Jachin;  then he set up the left pillar and named it Boaz.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tops of the pillars were shaped like lilies. Then the work of the pillars was completed. The Ba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made the cast metal basin, , 15 feet  from brim to brim, perfectly round. It was 7 1/2 feet high and 45 feet in circumfer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rnamental gourds  encircled it below the brim, ten every half yard,  completely encircling the basin.  The gourds were cast in two rows when the basin was ca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stood on twelve oxen,  three facing north, three facing west, three facing south, and three facing east. The basin was on top of them and all their hindquarters were toward the cen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basin was three inches  thick, and its rim was fashioned like the brim of a cup or of a lily blossom. It held eleven thousand gallons. The Bronze Water Car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made ten bronze water carts. , Each water cart was 6 feet long, 6 feet wide, and 4 1/2 feet  hig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 completed his entire palace complex after thirteen years of constructio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was the design of the carts: They had frames; the frames were between the cross-pie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n the frames between the cross-pieces were lions, oxen, and cherubim.  On the cross-pieces there was a pedestal above, and below the lions and oxen were wreaths of hanging  wor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ach cart  had four bronze wheels with bronze axles. Underneath the four corners of the basin were cast supports, each next to a wre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water cart’s opening inside the crown on top was eighteen inches  wide. The opening was round, made as a pedestal twenty-seven inches  wide. On it were carvings, but their frames were square, not rou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 were four wheels under the frames, and the wheel axles were part of the water cart; each wheel was twenty-seven inches  ta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wheels’ design was similar to that of chariot wheels: their axles, rims, spokes, and hubs were all of cast meta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ur supports were at the four corners of each water cart; each support was one piece with the water car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 the top of the cart was a band nine inches  high encircling it; also, at the top of the cart, its braces and its frames were one piece with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engraved cherubim, lions, and palm trees  on the plates of its braces and on its frames, wherever each had space, with encircling wreath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this way he made the ten water carts using the same casting, dimensions, and shape for all of them.Bronze Basins and Other Utensi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uilt the House of the Forest of Lebanon.  It was one hundred fifty feet  long, seventy-five feet  wide, and forty-five feet  high on four rows of cedar pillars, with cedar beams on top of the pilla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he made ten bronze basins  #— #each basin held 220 gallons  and each was six feet wide #— #one basin for each of the ten water cart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set five water carts on the right side of the temple and five on the left side. He put the basin near the right side of the temple toward the southeast.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Hiram made  the basins, the shovels, and the sprinkling basins.Completion of the Bronze WorksSo Hiram finished all the work that he was doing for King Solomon on the Lord’s temp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wo pillars;  bowls for the capitals that were on top of the two pillars; the two gratings for covering both bowls of the capitals that were on top of the pillars;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four hundred pomegranates for the two gratings (two rows of pomegranates for each grating covering both capitals’ bowls on top of the pillars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ten water carts;  the ten basins on the water carts;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basin;  the twelve oxen underneath the basin;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 pots, shovels, and sprinkling basins.  All the utensils that Hiram made for King Solomon at the Lord’s temple were made of burnished bronz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king had them cast in clay molds in the Jordan Valley between Succoth  and Zarethan.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lomon left all the utensils unweighed because there were so many; the weight of the bronze was not determined. Completion of the Gold Furnish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was paneled above with cedar at the top of the chambers that rested on forty-five pillars, fifteen per row.]]></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lomon also made all the equipment in the Lord’s temple: the gold altar; the gold table that the Bread of the Presence was placed on;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pure gold lampstands in front of the inner sanctuary, five on the right and five on the left;  the gold flowers, lamps, and tong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pure gold ceremonial bowls, wick trimmers, sprinkling basins, ladles,  and firepans;  and the gold hinges for the doors of the inner temple (that is, the most holy place) and for the doors of the temple sanctuar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o all the work King Solomon did in the Lord’s temple was completed.  Then Solomon brought in the consecrated things of his father David  #— #the silver, the gold, and the utensils #— #and put them in the treasuries of the Lord’s temple.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were three rows of window frames, facing each other  in three tier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 doors and doorposts had rectangular frames, the openings facing each other  in three ti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ade the hall of pillars seventy-five feet long and forty-five feet wide. A portico was in front of the pillars, and a canopy with pillars  was in front of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made the Hall of the Throne where he would judge  #— #the Hall of Judgment. It was paneled with cedar from the floor to the rafters. ]]></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2026-06-02T20:04:59Z</dcterms:created>
  <dcterms:modified xsi:type="dcterms:W3CDTF">2026-06-02T20:04:59Z</dcterms:modified>
  <dc:title>Bible.com.au: 1 Kings 7:1-51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