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door for the lowest  side chamber was on the right side of the temple. They  went up a stairway  to the middle chamber, and from the middle to the thi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he finished building the temple,  he paneled it with boards and planks of ced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built the chambers along the entire temple, joined to the temple with cedar beams;  each story was 7 1/2 feet hig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word of the Lord came to Solomon: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for this temple you are building #— #if you walk in my statutes, observe my ordinances, and keep all my commands by walking in them,  I will fulfill my promise to you, which I made to your father Davi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dwell among the Israelites and not abandon my people Israel.”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Solomon finished building the templ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paneled the interior temple walls with cedar boards; from the temple floor to the surface of the ceiling he overlaid the interior with wood. He also overlaid the floor with cypress board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he lined thirty feet of the rear of the temple with cedar boards from the floor to the surface of the ceiling,  and he built the interior as an inner sanctuary, the most holy plac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temple, that is, the sanctuary in front of the most holy place,  was sixty feet  lo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ilding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edar paneling inside the temple was carved with ornamental gourds  and flower blossoms. Everything was cedar;  not a stone could be se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prepared the inner sanctuary  inside the temple to put the ark of the Lord’s covenant  the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interior of the sanctuary was thirty feet long, thirty feet wide, and thirty feet high; he overlaid it with pure gold.  He also overlaid the cedar alt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ext, Solomon overlaid the interior of the temple with pure gold, and he hung  gold chains  across the front of the inner sanctuary  and overlaid it with g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he added the gold overlay to the entire temple until everything was completely finished, including the entire altar  that belongs to the inner sanctua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inner sanctuary he made two cherubim  15 feet  high out of olive wo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ne wing of the first cherub was 7 1/2 feet long, and the other wing was 7 1/2 feet long. The wingspan was 15 feet from tip to tip.]]></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econd cherub also was 15 feet; both cherubim had the same size and shap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first cherub’s height was 15 feet and so was the second cherub’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 put the cherubim inside the inner temple. Since their wings were spread out, the first one’s wing touched one wall while the second cherub’s wing touched the other  wall, and in the middle of the temple their wings were touching wing to wing.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lomon began to build the temple for the Lord in the four hundred eightieth year  after the Israelites came out of the land of Egypt, in the fourth year of his reign over Israel, in the month of Ziv, which is the second month.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also overlaid the cherubim with gol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carved all the surrounding temple walls with carved engravings #— #cherubim,  palm trees, and flower blossoms #— #in the inner and outer sanctuari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overlaid the temple floor with gold in both the inner and the outer sanctuari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the entrance of the inner sanctuary, he made olive wood doors.  The pillars of the doorposts were five-sided.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two doors were made of olive wood. He carved cherubim, palm trees, and flower blossoms on them and overlaid them with gold, hammering gold over the cherubim and palm tre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the same way, he made four-sided  olive wood doorposts for the sanctuary entranc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two doors  were made of cypress wood; the first door had two folding sides, and the second door had two folding panel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carved cherubim, palm trees, and flower blossoms on them and overlaid them with gold applied evenly over the carv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built the inner courtyard  with three rows of dressed stone  and a row of trimmed cedar beam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foundation of the Lord’s temple was laid in Solomon’s fourth year in the month of Ziv.]]></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temple that King Solomon built for the Lord was ninety feet  long, thirty feet  wide, and forty-five feet  high.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n his eleventh year in the month of Bul, which is the eighth month,  the temple was completed in every detail and according to every specification.  So he built it in seven years.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ortico in front of the temple sanctuary was thirty feet long extending across the temple’s width, and fifteen feet deep  in front of the templ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also made windows with beveled frames  for the templ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then built a chambered structure  along the temple wall, encircling the walls of the temple, that is, the sanctuary and the inner sanctuary.  And he made side chambers  all aroun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west chamber was 7 1/2 feet  wide, the middle was 9 feet  wide, and the third was 10 1/2 feet  wide. He also provided offset ledges for the temple all around the outside so that nothing would be inserted into the temple wal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temple’s construction used finished stones cut at the quarry so that no hammer, chisel, or any iron tool was heard in the temple while it was being built. ]]></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2026-06-02T20:04:59Z</dcterms:created>
  <dcterms:modified xsi:type="dcterms:W3CDTF">2026-06-02T20:04:59Z</dcterms:modified>
  <dc:title>Bible.com.au: 1 Kings 6:1-38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