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08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4: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were their names:Ben-hur, in the hill country of Ephr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n-deker, in Makaz, Shaalbim, Beth-shemesh, and Elon-beth-ha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n-hesed, in Arubboth (he had Socoh and the whole land of Hep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n-abinadab, in all Naphath-dor (Taphath daughter of Solomon was his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ana son of Ahilud, in Taanach, Megiddo, and all Beth-shean which is beside Zarethan below Jezreel, from Beth-shean to Abel-meholah, as far as the other side of Jokme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n-geber, in Ramoth-gilead (he had the villages of Jair son of Manasseh, which are in Gilead, and he had the region of Argob, which is in Bashan, sixty great cities with walls and bronze ba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hinadab son of Iddo, in Mahana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maaz, in Naphtali (he also had married a daughter of Solomon #— #Basem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ana son of Hushai, in Asher and Bealo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hoshaphat son of Paruah, in Issach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s Offici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imei son of Ela, in Benjam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eber son of Uri, in the land of Gilead, the country of King Sihon of the Amorites and of King Og of Bashan.There was one deputy in the land of Judah. Solomon’s Provis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h and Israel were as numerous as the sand by the sea;  they were eating, drinking, and rejoic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lomon ruled all the kingdoms from the Euphrates River to the land of the Philistines and as far as the border of Egypt.  They offered tribute and served Solomon all the days of his lif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lomon’s provisions for one day were 180 bushels  of fine flour and 360 bushels  of me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n fattened cattle, twenty range cattle, and a hundred sheep and goats, besides deer, gazelles, roebucks, and pen-fed poultr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he had dominion over everything west of the Euphrates from Tiphsah to Gaza and over all the kings west of the Euphrates. He had peace on all his surrounding bord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roughout Solomon’s reign, Judah and Israel lived in safety from Dan to Beer-sheba,  each person under his own vine and his own fig tre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lomon had forty thousand  stalls of horses for his chariots, and twelve thousand horsemen.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ach of those deputies for a month in turn provided food for King Solomon and for everyone who came to King Solomon’s table. They neglected noth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Solomon reigned over all Israel,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Each man brought the barley and the straw for the chariot teams and the other horses  to the required place according to his assignment. Solomon’s Wisdom and Literary Gif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gave Solomon wisdom, very great insight, and understanding  as vast as the sand on the seash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lomon’s wisdom was greater than the wisdom of all the people of the East,  greater than all the wisdom of Egyp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was wiser than anyone  #— #wiser than Ethan the Ezrahite,  and Heman, Calcol, and Darda, sons of Mahol.  His reputation extended to all the surrounding nation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lomon spoke 3,000 proverbs,  and his songs numbered 1,005.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poke about trees, from the cedar in Lebanon to the hyssop growing out of the wall. He also spoke about animals, birds, reptiles, and fis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missaries of all peoples, sent by every king on earth who had heard of his wisdom, came to listen to Solomon’s wisdom.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se were his officials: Azariah son of Zadok, pri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lihoreph and Ahijah the sons of Shisha, secretaries;Jehoshaphat son of Ahilud, court histori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naiah son of Jehoiada, in charge of the army;Zadok and Abiathar, pries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zariah son of Nathan, in charge of the deputies;Zabud son of Nathan, a priest and adviser to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hishar, in charge of the palace;and Adoniram son of Abda, in charge of forced la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had twelve deputies for all Israel. They provided food for the king and his household; each one made provision for one month out of the year. ]]></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2026-05-21T17:30:19Z</dcterms:created>
  <dcterms:modified xsi:type="dcterms:W3CDTF">2026-05-21T17:30:19Z</dcterms:modified>
  <dc:title>Bible.com.au: 1 Kings 4:1-34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