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12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r servant is among your people you have chosen,  a people too many to be numbered or counte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give your servant a receptive heart to judge  your people and to discern between good and evil. For who is able to judge this great people of yours?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t pleased the Lord that Solomon had requested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God said to him, “Because you have requested this and did not ask for long life  or riches for yourself,  or the death  of your enemies, but you asked discernment for yourself to administer justic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therefore do what you have asked.  I will give you a wise and understanding heart, so that there has never been anyone like you before and never will be agai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addition, I will give you what you did not ask for: both riches and honor,  so that no king will be your equal during your entire lif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walk in my ways and keep my statutes and commands just as your father David did, I will give you a long lif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olomon woke up  and realized it had been a dream.  He went to Jerusalem, stood before the ark of the Lord’s covenant,  and offered burnt offerings and fellowship offerings.  Then he held a feast  for all his servants.Solomon’s Wis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wo women who were prostitutes came to the king and stood before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woman said, “Please, my lord, this woman and I live in the same house, and I had a baby while she was in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Appears to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third day after I gave birth, she also had a baby and we were alone. No one else  was with us in the house; just the two of us were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uring the night this woman’s son died because she lay o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got up in the middle of the night and took my son from my side while your servant was asleep. She laid him in her arms, and she put her dead son in my ar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got up in the morning to nurse my son, I discovered he was dead. That morning, when I looked closely at him I realized that he was not the son I gave birth t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the other woman said. “My son is the living one; your son is the dead one.”The first woman said, “No, your son is the dead one; my son is the living one.” So they argued before the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replied, “This woman says, ‘This is my son who is alive, and your son is dead,’ but that woman says, ‘No, your son is dead, and my son is aliv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continued, “Bring me a sword.” So they brought the sword to the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Cut the living boy in two and give half to one and half to the 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man whose son was alive spoke to the king because she felt great compassion , for her son. “My lord, give her the living baby,” she said, “but please don’t have him killed! ”But the other one said, “He will not be mine or yours. Cut him in two!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responded, “Give the living baby to the first woman, and don’t kill him. She is his m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made an alliance  with Pharaoh king of Egypt by marrying Pharaoh’s daughter.  Solomon brought her to the city of David  until he finished building his palace,  the Lord’s temple,  and the wall surrounding Jerusale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Israel heard about the judgment the king had given, and they stood in awe of the king because they saw that God’s wisdom  was in him to carry out just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ever, the people were sacrificing on the high places,  because until that time a temple for the Lord’s name  had not been buil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loved the Lord by walking in the statutes of his father David,  but he also sacrificed and burned incense on the high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went to Gibeon  to sacrifice there because it was the most famous high place. He offered a thousand burnt offerings on that alta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Gibeon the Lord appeared to Solomon  in a dream at night.  God said, “Ask.  What should I give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replied, “You have shown great and faithful love to your servant, my father David, because he walked before you in faithfulness, righteousness, and integrity.  You have continued this great and faithful love for him by giving him a son to sit on his throne,  as it is toda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rd my God, you have now made your servant king in my father David’s place.  Yet I am just a youth with no experience in leadership. ,]]></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2026-06-12T22:56:01Z</dcterms:created>
  <dcterms:modified xsi:type="dcterms:W3CDTF">2026-06-12T22:56:01Z</dcterms:modified>
  <dc:title>Bible.com.au: 1 Kings 3:1-28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