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of Israel said to Jehoshaphat, “There is still one man who can inquire of the Lord, but I hate him  because he never prophesies good about me,  but only disaster. He is Micaiah son of Imlah.”“The king shouldn’t say that! ” Jehoshaphat repl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called an officer and said, “Hurry and get Micaiah son of Imla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king of Israel and King Jehoshaphat of Judah,  clothed in royal attire, were each sitting on his own throne. They were on the threshing floor  at the entrance to the gate of Samaria, and all the prophets were prophesying in front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Zedekiah  son of Chenaanah made iron horns  and said, “This is what the Lord says: ‘You will gore the Arameans with these until they are finished off.’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prophets were prophesying the same: “March up to Ramoth-gilead  and succeed, for the Lord will hand it over to the king.”Micaiah’s Message of Def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ssenger  who went to call Micaiah instructed him, “Look, the words of the prophets are unanimously favorable for the king. So let your words be like theirs, and speak favorab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icaiah said, “As the Lord lives,  I will say whatever the Lord says to 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went to the king, and the king asked him, “Micaiah, should we go to Ramoth-gilead for war, or should we refrain? ”Micaiah told him, “March up and succeed. The Lord will hand it over to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king said to him, “How many times must I make you swear not to tell me anything but the truth in the name of the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icaiah said:I saw all Israel scattered on the hillslike sheep without a shepherd. And the Lord said,“They have no master;let everyone return home in peac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shaphat’s Alliance with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king of Israel said to Jehoshaphat, “Didn’t I tell you he never prophesies good about me, but only disaste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icaiah said, “Therefore, hear the word of the Lord: I saw the Lord sitting on his throne,  and the whole heavenly army  was standing by him at his right hand and at his left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Who will entice Ahab to march up and fall at Ramoth-gilead? ’  So one was saying this and another was saying th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 spirit came forward, stood in the Lord’s presence, and said, ‘I will entic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asked him, ‘How? ’“He said, ‘I will go and become a lying spirit  in the mouth of all his prophets.’“Then he said, ‘You will certainly entice him and prevail.  Go and do th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see, the Lord has put a lying spirit into the mouth of all these prophets of yours, and the Lord has pronounced disaster agains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Zedekiah  son of Chenaanah came up, hit Micaiah on the cheek, and demanded, “Did  the Spirit of the Lord leave me to speak to you?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caiah replied, “You will soon see when you go to hide in an inner chamber on that day.”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king of Israel ordered, “Take Micaiah and return him to Amon, the governor of the city, and to Joash, the king’s so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ay, ‘This is what the king says: Put this guy in prison  and feed him only a little bread and water  until I come back safel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lull of three years  without war between Aram and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Micaiah said, “If you ever return safely, the Lord has not spoken through me.”  Then he said, “Listen, all you people! ” ,Ahab’s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king of Israel and Judah’s King Jehoshaphat went up to Ramoth-gilea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king of Israel said to Jehoshaphat, “I will disguise  myself and go into battle, but you wear your royal attire.” So the king of Israel disguised himself and went into battl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he king of Aram had ordered his thirty-two chariot commanders,  “Do not fight with anyone at all  except the king of Israel.”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chariot commanders saw Jehoshaphat, they shouted, “He must be the king of Israel! ” So they turned to fight against him, but Jehoshaphat cried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chariot commanders saw that he was not the king of Israel, they turned back from pursuing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a man drew his bow  without taking special aim and struck the king of Israel through the joints of his armor. So he said to his charioteer, “Turn around and take me out of the battle,  for I am badly wounded!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battle raged throughout that day, and the king was propped up in his chariot facing the Arameans. He died that evening,  and blood from his wound flowed into the bottom of the chari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cry rang out in the army as the sun set, declaring:Each man to his own city,and each man to his own lan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the king died and was brought to Samaria. They buried the king in Samari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ever, in the third year, King Jehoshaphat  of Judah went to visit the king of Israel.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omeone washed the chariot at the pool of Samaria. The dogs licked up his blood, and the prostitutes bathed in it, according to the word of the Lord that he had spoken.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rest of the events of Ahab’s reign, along with all his accomplishments, including the ivory palace  he built, and all the cities he built, are written in the Historical Record of Israel’s King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hab rested with his ancestors,  and his son Ahaziah  became king in his place.Judah’s King Jehoshapha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hoshaphat  son of Asa became king over Judah in the fourth year of Israel’s King Aha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hoshaphat was thirty-five years old when he became king; he reigned twenty-five years in Jerusalem. His mother’s name was Azubah daughter of Shilh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walked in all the ways of his father Asa;  he did not turn away from them but did what was right in the Lord’s sight. However, the high places were not taken away;  the people still sacrificed and burned incense on the high place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hoshaphat also made peace with the king of Israel.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rest of the events of Jehoshaphat’s reign, along with the might he exercised and how he waged war, are written in the Historical Record of Judah’s Kings.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eradicated from the land the rest of the male cult prostitutes who were left from the days of his father Asa.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 was no king in Edom;  a deputy served as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f Israel had said to his servants, “Don’t you know that Ramoth-gilead  is ours, but we’re doing nothing to take it from the king of Aram?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hoshaphat made ships of Tarshish  to go to Ophir  for gold, but they did not go because the ships were wrecked at Ezion-geber.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that time, Ahaziah  son of Ahab said to Jehoshaphat, “Let my servants go with your servants in the ships,” but Jehoshaphat was not will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hoshaphat rested with his ancestors and was buried with them in the city of his ancestor David.  His son Jehoram  became king in his place.Israel’s King Ahazia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haziah  son of Ahab became king over Israel in Samaria  in the seventeenth year of Judah’s King Jehoshaphat,  and he reigned over Israel two yea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did what was evil in the Lord’s sight.  He walked in the ways of his father,  in the ways of his mother,  and in the ways of Jeroboam son of Nebat, who had caused Israel to sin.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served Baal and bowed in worship to him.  He angered the Lord God of Israel just as his father had done.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asked Jehoshaphat, “Will you go with me to fight Ramoth-gilead? ” Jehoshaphat replied to the king of Israel, “I am as you are, my people as your people, my horses as your hors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hoshaphat said to the king of Israel, “First, please ask what the Lord’s will i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king of Israel gathered the prophets, about four hundred men,  and asked them, “Should I go against Ramoth-gilead for war or should I refrain? ”They replied, “March up, and the Lord will hand it over to the king.”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hoshaphat asked, “Isn’t there a prophet of the Lord here anymore?  Let’s ask him.”]]></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2026-06-23T00:29:39Z</dcterms:created>
  <dcterms:modified xsi:type="dcterms:W3CDTF">2026-06-23T00:29:39Z</dcterms:modified>
  <dc:title>Bible.com.au: 1 Kings 22:1-53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