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754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21: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she wrote letters  in Ahab’s name and sealed them with his seal.  She sent the letters to the elders  and nobles who lived with Naboth in his ci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the letters, she wrote:Proclaim a fast  and seat Naboth at the head of the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eat two wicked men  opposite him and have them testify against him, saying, “You have cursed God and the king! ”  Then take him out and stone him to death.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men of his city, the elders and nobles who lived in his city, did as Jezebel had sent word to them, just as it was written in the letters she had sent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proclaimed a fast and seated Naboth at the head of the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two wicked men came in and sat opposite him. Then the wicked men testified against Naboth in the presence of the people, saying, “Naboth has cursed God and the king! ” So they took him outside the city and stoned him to death with ston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y sent word to Jezebel: “Naboth has been stoned to death.”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Jezebel heard that Naboth had been stoned to death, she said to Ahab, “Get up and take possession of the vineyard of Naboth the Jezreelite who refused to give it to you for silver,  since Naboth isn’t alive, but d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Ahab heard that Naboth was dead, he got up to go down to the vineyard of Naboth the Jezreelite to take possession of it.The Lord’s Judgment on Ahab]]></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word of the Lord came to Elijah the Tishbite: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hab and Naboth’s Vineya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et up and go to meet King Ahab of Israel,  who is in Samaria.  He’s in Naboth’s vineyard, where he has gone to take possession of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ell him, ‘This is what the Lord says: Have you murdered  and also taken possession? ’  Then tell him, ‘This is what the Lord says: In the place where the dogs licked up Naboth’s blood, the dogs will also lick up your blood! ’ ”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hab said to Elijah, “So, my enemy, you’ve found me, have you? ” He replied, “I have found you because you devoted  yourself to do what is evil in the Lord’s sigh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is is what the Lord says:  ‘I am about to bring disaster on you and will eradicate your descendants:I will wipe out all of Ahab’s males, both slave and free,  in Israel;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will make your house like the house of Jeroboam  son of Nebat and like the house of Baasha  son of Ahijah, because you have angered me and caused Israel to sin.’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also speaks of Jezebel: ‘The dogs will eat Jezebel in the plot of land  at Jezreel: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yone who belongs to Ahab and dies in the city, the dogs will eat,and anyone who dies in the field, the birds  will eat.’ ”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till, there was no one like Ahab, who devoted himself to do what was evil in the Lord’s sight, because his wife Jezebel incited him.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committed the most detestable acts by following idols  as the Amorites  had, whom the Lord had dispossessed before the Israelit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Ahab heard these words, he tore his clothes, put sackcloth over his body, and fasted. He lay down in sackcloth  and walked around subdu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time passed after these events. Naboth the Jezreelite had a vineyard; it was in Jezreel  next to the palace of King Ahab of Samaria.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the word of the Lord came to Elijah the Tishbit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ave you seen how Ahab has humbled himself before me? I will not bring the disaster during his lifetime,  because he has humbled himself before me. I will bring the disaster on his house during his son’s lifetime.”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Ahab spoke to Naboth, saying, “Give me your vineyard  so I can have it for a vegetable garden, since it is right next to my palace. I will give you a better vineyard in its place, or if you prefer, I will give you its value in silv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Naboth said to Ahab, “As the Lord is my witness, I will never give my ancestors’ inheritance  to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Ahab went to his palace resentful and angry  because of what Naboth the Jezreelite had told him. He had said, “I will not give you my ancestors’ inheritance.” He lay down on his bed, turned his face away,  and didn’t eat any food.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his wife Jezebel came to him and said to him, “Why are you so upset that you refuse to ea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cause I spoke to Naboth the Jezreelite,” he replied. “I told him, ‘Give me your vineyard for silver, or if you wish, I will give you a vineyard in its place.’ But he said, ‘I won’t give you my vineyard! ’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is wife Jezebel said to him, “Now, exercise your royal power over Israel. Get up, eat some food, and be happy. For I will give you the vineyard of Naboth the Jezreelite.” ]]></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2026-06-25T03:46:39Z</dcterms:created>
  <dcterms:modified xsi:type="dcterms:W3CDTF">2026-06-25T03:46:39Z</dcterms:modified>
  <dc:title>Bible.com.au: 1 Kings 21:1-29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