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elders and all the people said to him, “Don’t listen or ag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to Ben-hadad’s messengers, “Say to my lord the king, ‘Everything you demanded of your servant the first time, I will do, but this thing I cannot do.’ ” So the messengers left and took word back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Ben-hadad sent messengers to him and said, “May the gods punish me and do so severely  if Samaria’s dust  amounts to a handful for each of the people who follow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Israel answered, “Say this: ‘Don’t let the one who puts on his armor boast  like the one who takes it of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Ben-hadad heard this response, while he and the kings were drinking  in their quarters,  he said to his servants, “Take your positions.” So they took their positions against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prophet approached King Ahab of Israel and said, “This is what the Lord says: ‘Do you see this whole huge army? Watch, I am handing it over to you today so that you may know that I am the Lord.’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ab asked, “By whom? ”And the prophet said, “This is what the Lord says: ‘By the young men of the provincial leaders.’ ”Then he asked, “Who is to start the battle? ” He sai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hab mobilized the young men of the provincial leaders, and there were 232. After them he mobilized all the Israelite troops: 7,000.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rched out at noon while Ben-hadad and the thirty-two kings  who were helping him were getting drunk in their quar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young men of the provincial leaders marched out first. Then Ben-hadad sent out scouts, and they reported to him, saying, “Men are marching out of Samaria.”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ctory over Ben-had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said, “If they have marched out in peace,  take them alive, and if they have marched out for battle, take them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young men of the provincial leaders and the army behind them marched out from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ach one struck down his opponent.  So the Arameans fled and Israel pursued them,  but King Ben-hadad of Aram escaped on a horse with the caval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of Israel marched out and attacked the cavalry and the chariots. He inflicted a severe slaughter on A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rophet approached the king of Israel and said to him, “Go and strengthen yourself, then consider carefully  what you should do, for in the spring  the king of Aram will attack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king of Aram’s servants said to him, “Their gods are gods of the hill country.  That’s why they were stronger than we were. Instead, we should fight with them on the plain; then we will certainly be stronger than they 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so do this: remove each king from his position and appoint captains in their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aise another army for yourself like the army you lost #— #horse for horse, chariot for chariot #— #and let’s fight with them on the plain; and we will certainly be stronger than they are.” The king listened to them and di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pring, Ben-hadad mobilized the Arameans and went up to Aphek  to battle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mobilized, gathered supplies, and went to fight them. The Israelites camped in front of them like two little flocks of goats, while the Arameans filled the landscap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Ben-hadad  of Aram assembled his entire army. Thirty-two kings,  along with horses and chariots, were with him. He marched up, besieged Samaria,  and fought against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man of God  approached and said to the king of Israel, “This is what the Lord says: ‘Because the Arameans have said, “The Lord is a god of the mountains and not a god of the valleys,”  I will hand over all this whole huge army to you. Then you will know that I am the Lord.’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amped opposite each other for seven days. On the seventh day,  the battle took place, and the Israelites struck down the Arameans #— #one hundred thousand foot soldiers in one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ones who remained fled into the city of Aphek, and the wall fell on those twenty-seven thousand remaining men.Ben-hadad also fled and went into an inner room  in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servants said to him, “Consider this: we have heard that the kings of the house of Israel are merciful kings. So let’s put sackcloth around our waists  and ropes around our heads, and let’s go out to the king of Israel. Perhaps he will spare your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dressed with sackcloth around their waists and ropes around their heads, went to the king of Israel, and said, “Your servant Ben-hadad says, ‘Please spare my life.’ ”So he said, “Is he still alive? He is my br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men were looking for a sign of hope, so they quickly picked up on this  and responded, “Yes, it is your brother Ben-hadad.”Then he said, “Go and bring him.”So Ben-hadad came out to him, and Ahab had him come up into the chari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Ben-hadad said to him, “I restore to you the cities that my father took from your father,  and you may set up marketplaces for yourself in Damascus, like my father set up in Samaria.” Ahab responded, “On the basis of this treaty, I release you.” So he made a treaty with him and released him.Ahab Rebuked by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e of the sons of the prophets  said to his fellow prophet by the word of the Lord, “Strike me! ” But the man refused to strike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ld him, “Because you did not listen to the Lord, mark my words: When you leave me, a lion will kill you.”  When he left him, a lion attacked and kill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rophet found another man and said to him, “Strike me! ” So the man struck him, inflicting a w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messengers into the city to King Ahab of Israel and said to him, “This is what Ben-hadad say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ophet went and waited for the king on the road. He disguised  himself with a bandage over his ey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the king was passing by, he cried out to the king and said, “Your servant marched out into the middle of the battle. Suddenly, a man turned aside and brought someone to me and said, ‘Guard this man! If he is ever missing, it will be your life in place of his life,  or you will weigh out seventy-five pounds  of sil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ile your servant was busy here and there, he disappeared.”The king of Israel said to him, “That will be your sentence; you yourself have decided i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quickly removed the bandage from his eyes. The king of Israel recognized that he was one of the prophe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prophet said to him, “This is what the Lord says: ‘Because you released from your hand the man I had set apart for destruction,  it will be your life in place of his life and your people in place of his peopl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of Israel left for home resentful and angry,  and he entered Samar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silver and your gold are mine! And your best wives and children are mine as well! ’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of Israel answered, “Just as you say, my lord the king: I am yours, along with all that I h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ssengers then returned and said, “This is what Ben-hadad says: ‘I have sent messengers to you, saying, “You are to give me your silver, your gold, your wives, and you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is time tomorrow I will send my servants to you, , and they will search your palace and your servants’ houses. They will lay their hands on and take away whatever is precious to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of Israel called for all the elders of the land and said, “Recognize  that this one is only looking for trouble,  for he demanded my wives, my children, my silver, and my gold, and I didn’t turn him dow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2026-05-22T21:13:47Z</dcterms:created>
  <dcterms:modified xsi:type="dcterms:W3CDTF">2026-05-22T21:13:47Z</dcterms:modified>
  <dc:title>Bible.com.au: 1 Kings 20:1-43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