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9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an eye on Shimei son of Gera, the Benjaminite from Bahurim who is with you. He uttered malicious curses against me the day I went to Mahanaim.  But he came down to meet me at the Jordan River, and I swore to him by the Lord, ‘I will never kill you with the sw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on’t let him go unpunished, for you are a wise man. You know how to deal with him to bring his gray head down to Sheol with bl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avid rested with his ancestors  and was buried in the city of Davi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ngth of time David reigned over Israel was forty years: he reigned seven years in Hebron and thirty-three years in Jerusal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lomon sat on the throne of his father David, and his kingship was firmly established. Adonijah’s Foolish Requ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Adonijah son of Haggith  came to Bathsheba, Solomon’s mother. She asked, “Do you come peacefully? ”“Peacefully,” he repli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asked, “May I talk with you? ” “Go ahead,” she answ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e kingship was mine,”  he said. “All Israel expected me to be king, but then the kingship was turned over to my brother,  for the Lord gave it to hi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now I have just one request of you; don’t turn me down.” She said to him, “Go 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replied, “Please speak to King Solomon since he won’t turn you down. Let him give me Abishag the Shunammite  as a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Dying Instruction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y well,” Bathsheba replied. “I will speak to the king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Bathsheba went to King Solomon to speak to him about Adonijah. The king stood up to greet her, bowed to her, sat down on his throne, and had a throne placed for the king’s mother.  So she sat down at his right ha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aid, “I have just one small request of you. Don’t turn me down.”“Go ahead and ask, mother,” the king replied, “for I won’t turn you d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she said, “Let Abishag the Shunammite be given to your brother Adonijah as a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answered his mother, “Why are you requesting Abishag the Shunammite for Adonijah? Since he is my elder brother,  you might as well ask the kingship for him,  for the priest Abiathar, and for Joab son of Zeruia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took an oath by the Lord: “May God punish me and do so severely  if Adonijah has not made this request at the cost of his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ow, as the Lord lives #— #the one who established me, seated me on the throne of my father David, and made me a dynasty as he promised  #— #I swear Adonijah will be put to death toda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Solomon dispatched Benaiah son of Jehoiada,  who struck down Adonijah, and he died.Abiathar’s Banish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said to the priest Abiathar,  “Go to your fields in Anathoth.  Even though you deserve to die, I will not put you to death today, since you carried the ark of the Lord God in the presence of my father David  and you suffered through all that my father suffere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banished Abiathar from being the Lord’s priest, and it fulfilled the Lord’s prophecy he had spoken at Shiloh against Eli’s family. Joab’s Execu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 time approached for David to die,  he ordered his son Solom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news reached Joab. Since he had supported Adonijah  but not Absalom,  Joab fled to the Lord’s tabernacle and took hold of the horns of the alta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was reported to King Solomon, “Joab has fled to the Lord’s tabernacle and is now beside the altar.”Then Solomon sent  Benaiah son of Jehoiada  and told him, “Go and strike him down!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Benaiah went to the tabernacle and said to Joab, “This is what the king says: ‘Come out! ’ ” But Joab said, “No, for I will die here.”So Benaiah took a message back to the king, “This is what Joab said, and this is how he answer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king said to him, “Do just as he says. Strike him down and bury him in order to remove from me and from my father’s family the blood that Joab shed without just caus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will bring back his own blood on his head because he struck down two men more righteous and better than he, without my father David’s knowledge. With his sword, Joab murdered Abner  son of Ner, commander of Israel’s army, and Amasa  son of Jether, commander of Judah’s arm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responsibility for their deaths will come back to Joab and to his descendants  forever, but for David, his descendants, his dynasty, and his throne, there will be peace from the Lord foreve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naiah son of Jehoiada  went up, struck down Joab, and put him to death. He was buried at his house in the wildernes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king appointed Benaiah son of Jehoiada in Joab’s place over the army,  and he appointed the priest Zadok in Abiathar’s place.Shimei’s Banishment and Execu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summoned Shimei  and said to him, “Build a house for yourself in Jerusalem and live there, but don’t leave there and go anywhere el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 the day you do leave and cross the Kidron Valley,  know for sure that you will certainly die. Your blood will be on your own hea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for me, I am going the way of all of the earth.  Be strong and be a ma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himei said to the king, “The sentence is fair; your servant will do as my lord the king has spoken.” And Shimei lived in Jerusalem for a long ti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n, at the end of three years, two of Shimei’s slaves ran away to Achish  son of Maacah, king of Gath.  Shimei was informed, “Look, your slaves are in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Shimei saddled his donkey and set out to Achish at Gath to search for his slaves. He went and brought them back from G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reported to Solomon that Shimei had gone from Jerusalem to Gath and had return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the king summoned Shimei and said to him, “Didn’t I make you swear by the Lord and warn you, saying, ‘On the day you leave and go anywhere else, know for sure that you will certainly die’? And you said to me, ‘The sentence is fair; I will obe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why have you not kept the Lord’s oath and the command that I gave you?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also said, “You yourself know all the evil that you did to my father David.  Therefore, the Lord has brought back your evil on your he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King Solomon will be blessed, and David’s throne will remain established before the Lord forev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commanded Benaiah son of Jehoiada, and he went out and struck Shimei down, and he died. So the kingdom was established in Solomon’s han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keep your obligation to the Lord your God to walk in his ways and to keep his statutes, commands, ordinances, and decrees. This is written in the law of Moses, so that you will have success in everything you do  and wherever you 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 that the Lord will fulfill his promise that he made to me: ‘If your sons take care to walk faithfully before me with all their heart and all their soul,  you will never fail to have a man on the throne of Isra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lso know what Joab son of Zeruiah did to me  and what he did to the two commanders of Israel’s army, Abner son of Ner  and Amasa son of Jether.  He murdered them in a time of peace to avenge blood shed in war. He spilled that blood on his own waistband and on the sandals of his fee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t according to your wisdom, and do not let his gray head descend to Sheol in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ow kindness to the sons of Barzillai the Gileadite and let them be among those who eat at your table  because they supported me when I fled from your brother Absalom.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2026-08-05T04:13:52Z</dcterms:created>
  <dcterms:modified xsi:type="dcterms:W3CDTF">2026-08-05T04:13:52Z</dcterms:modified>
  <dc:title>Bible.com.au: 1 Kings 2:1-46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