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5: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ijam rested with his ancestors and was buried in the city of David.  His son Asa became king in his place. Judah’s King As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twentieth year of Israel’s King Jeroboam,  Asa became king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reigned forty-one years in Jerusalem. His grandmother’s  name was Maacah  daughter of Abishal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a did what was right in the Lord’s sight, as his ancestor David had don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banished the male cult prostitutes  from the land and removed all of the idols that his ancestors had mad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removed his grandmother  Maacah from being queen mother because she had made an obscene image of Asherah. Asa chopped down her obscene image and burned it  in the Kidron Valle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high places were not taken away,  but Asa was wholeheartedly devoted to the Lord his entire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brought his father’s consecrated gifts and his own consecrated gifts into the Lord’s temple: silver, gold, and utensil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as war between Asa and King Baasha of Israel throughout their reig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srael’s King Baasha went to war against Judah.  He built Ramah  in order to keep anyone from leaving or coming to King Asa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bij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sa withdrew all the silver and gold that remained in the treasuries of the Lord’s temple  and the treasuries of the royal palace and gave it to his servants. Then King Asa sent them to Ben-hadad  son of Tabrimmon son of Hezion king of Aram who lived in Damascus,  say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is a treaty between me and you, between my father and your father.  Look, I have sent you a gift of silver and gold. Go and break your treaty with King Baasha of Israel  so that he will withdraw from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n-hadad listened to King Asa and sent the commanders of his armies against the cities of Israel. He attacked Ijon,  Dan,  Abel-beth-maacah,  all Chinnereth,  and the whole land of Naphtali.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Baasha heard about it, he quit building Ramah and stayed in Tirzah.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King Asa gave a command to everyone without exception in Judah, and they carried away the stones of Ramah and the timbers Baasha had built it with. Then King Asa built Geba  of Benjamin and Mizpah  with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rest of all the events of Asa’s reign,  along with all his might, all his accomplishments, and the cities he built, are written in the Historical Record of Judah’s Kings.  But in his old age he developed a disease in his fee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sa rested with his ancestors and was buried in the city of his ancestor David.  His son Jehoshaphat  became king in his place.Israel’s King Nada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dab son of Jeroboam  became king over Israel in the second year of Judah’s King Asa; he reigned over Israel two yea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adab did what was evil in the Lord’s sight and walked in the ways of his father and the sin he had caused Israel to commi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aasha  son of Ahijah of the house of Issachar conspired against Nadab, and Baasha struck him down at Gibbethon  of the Philistines while Nadab and all Israel were besieging Gibbeth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Israel’s King Jeroboam son of Nebat, Abijam became king over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e third year of Judah’s King Asa,  Baasha killed Nadab  and reigned in 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Baasha became king, he struck down the entire house of Jeroboam.  He did not leave Jeroboam any survivors but  destroyed his family according to the word of the Lord he had spoken through his servant Ahijah the Shilonit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was because Jeroboam had angered  the Lord God of Israel by the sins he had committed and had caused Israel to commi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rest of the events of Nadab’s reign, along with all his accomplishments, are written in the Historical Record of Israel’s King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as war between Asa and King Baasha of Israel throughout their reigns. Israel’s King Baash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third year of Judah’s King Asa, Baasha son of Ahijah became king over all Israel, and he reigned in Tirzah  twenty-four y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what was evil in the Lord’s sight and walked in the ways of Jeroboam and the sin he had caused Israel to commi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three years in Jerusalem.  His mother’s name was Maacah  daughter  of Abishal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m walked in all the sins his father before him had committed,  and he was not wholeheartedly devoted to the Lord his God as his ancestor David had been.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for the sake of David, the Lord his God gave him a lamp  in Jerusalem by raising up his son after him and by preserving Jerusal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David did what was right in the Lord’s sight, and he did not turn aside from anything he had commanded him all the days of his life,  except in the matter of Uriah  the Heth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had been war between Rehoboam and Jeroboam all the days of Rehoboam’s lif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est of the events of Abijam’s reign, along with all his accomplishments, are written in the Historical Record of Judah’s Kings.  There was also war between Abijam and Jeroboam. ]]></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2026-08-03T16:11:34Z</dcterms:created>
  <dcterms:modified xsi:type="dcterms:W3CDTF">2026-08-03T16:11:34Z</dcterms:modified>
  <dc:title>Bible.com.au: 1 Kings 15:1-34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