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re the kingdom away from the house of David, and gave it to you.  But you were not like my servant David, who kept my commands and followed me with all his heart, doing only what is right in my s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behaved more wickedly than all who were before you.  In order to anger me, you have proceeded to make for yourself other gods and cast images,  but you have flung me behind your back.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all this, I am about to bring disaster on the house of Jeroboam:I will wipe out all of Jeroboam’s males, both slave and free,  in Israel;I will sweep away the house of Jeroboamas one sweeps away dung until it is all gon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yone who belongs to Jeroboam and dies in the city,the dogs will eat,and anyone who dies in the field,the birds  will eat, for the Lord has spoke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you, get up and go to your house. When your feet enter the city, the boy will di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Israel will mourn for him and bury him. He alone out of Jeroboam’s house will be given a proper burial because out of the house of Jeroboam something favorable to the Lord God of Israel was found in hi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raise up for himself a king over Israel, who will wipe out the house of Jeroboam.  This is the day, yes,  even to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will strike Israel so that they will  shake as a reed shakes in water. He will uproot Israel from this good soil that he gave to their ancestors.  He will scatter them beyond the Euphrates  because they made their Asherah poles, angering the Lor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give up Israel because of Jeroboam’s sins that he committed and caused Israel to commi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roboam’s wife got up and left and went to Tirzah.  As she was crossing the threshold of the house, the boy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aster on the House of Jer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as buried, and all Israel mourned for him, according to the word of the Lord he had spoken through his servant the prophet Ahija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the rest of the events of Jeroboam’s reign, how he waged war  and how he reigned, note that they are written in the Historical Record of Israel’s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ngth of Jeroboam’s reign was twenty-two years. He rested with his ancestors, and his son Nadab became king in his place. Judah’s King Rehobo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Rehoboam, Solomon’s son, reigned in Judah.  Rehoboam was forty-one years old when he became king; he reigned seventeen years in Jerusalem, the city where the Lord had chosen from all the tribes of Israel to put his name.  Rehoboam’s mother’s name was Naamah the Ammonit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did what was evil in the Lord’s sight.  They provoked him to jealous anger  more than all that their ancestors had done with the sins they commit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so built for themselves high places,  sacred pillars,  and Asherah poles on every high hill and under every green t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ere even male cult prostitutes in the land.  They imitated all the detestable practices of the nations the Lord had dispossessed before the Israelit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fifth year of King Rehoboam, King Shishak of Egypt  went to war against Jerusale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eized the treasuries of the Lord’s temple and the treasuries of the royal palace. He took everything. He took all the gold shields that Solomon had mad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Rehoboam made bronze shields to replace them and committed them into the care of the captains of the guards , who protected the entrance to the king’s pa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Abijah son of Jeroboam became sick.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ever the king entered the Lord’s temple, the guards would carry the shields, then they would take them back to the armor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rest of the events of Rehoboam’s reign,  along with all his accomplishments, are written about in the Historical Record of Judah’s K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was war between Rehoboam and Jeroboam throughout their reign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Rehoboam rested with his ancestors and was buried with his ancestors in the city of David. His mother’s name was Naamah the Ammonite.  His son Abijam , became king in his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oboam said to his wife, “Go disguise yourself,  so they won’t know that you’re Jeroboam’s wife, and go to Shiloh.  The prophet Ahijah is there; it was he who told about me becoming king over this peopl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with you ten loaves of bread, some cakes, and a jar of honey,  and go to him. He will tell you what will happen to the b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oboam’s wife did that: she went to Shiloh and arrived at Ahijah’s house. Ahijah could not see; he was blind  due to his ag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had said to Ahijah, “Jeroboam’s wife is coming soon to ask you about her son, for he is sick. You are to say such and such to her. When she arrives, she will be disguis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hijah heard the sound of her feet entering the door, he said, “Come in, wife of Jeroboam! Why are you disguised?  I have bad news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ell Jeroboam, ‘This is what the Lord God of Israel says: I raised you up from among the people, appointed you ruler over my people Israel,]]></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2026-06-02T20:05:05Z</dcterms:created>
  <dcterms:modified xsi:type="dcterms:W3CDTF">2026-06-02T20:05:05Z</dcterms:modified>
  <dc:title>Bible.com.au: 1 Kings 14:1-31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