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jected the advice of the elders who had advised him  and consulted with the young men who had grown up with him and atte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message do you advise that we send back to this people who said to me, ‘Lighten the yoke your father put on 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told him, “This is what you should say to this people who said to you, ‘Your father made our yoke heavy, but you, make it lighter on us! ’ This is what you should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though my father burdened you with a heavy yoke, I will add to your yoke; my father disciplined you with whips, but I will discipline you with barbed whip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as the king had ordered: “Return to me on the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answered the people harshly. He rejected the advice the elders had give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oke to them according to the young men’s advice: “My father made your yoke heavy, but I will add to your yoke; my father disciplined you with whips, but I will discipline you with barbed 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did not listen to the people, because this turn of events came from the Lord to carry out his word, which the Lord had spoken through Ahijah the Shilonite to Jeroboam son of Neb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had not listened to them, the people answered him:What portion do we have in David?We have no inheritance in the son of Jesse. Israel, return to your tents;David, now look after your own house! So Israel went to their t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Rehoboam reigned over the Israelites living in the cities of Juda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dom Divi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 who was in charge of forced labor, but all Israel stoned him to death. King Rehoboam managed to get into the chariot and fle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is still in rebellion against the house of David today. Rehoboam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ll Israel heard that Jeroboam had come back,  they summoned him to the assembly and made him king over all Israel.  No one followed the house of David except the tribe of Judah alon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hoboam arrived in Jerusalem,  he mobilized one hundred eighty thousand fit young soldiers from the entire house of Judah and the tribe of Benjamin  to fight against the house of Israel to restore the kingdom to Rehoboam son of Solo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to Shemaiah,  the ma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Rehoboam son of Solomon, king of Judah, to the whole house of Judah and Benjamin, and to the rest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You are not to march up and fight against your brothers, the Israelites. Each of you return home, for this situation is from me.’ ” So they listened to the word of the Lord and went back according to the word of the Lord.Jeroboam’s Idola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oboam built Shechem  in the hill country of Ephraim and lived there. From there he went out and built Penu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boam said to himself, “The kingdom might now return to the house of Davi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se people regularly go to offer sacrifices in the Lord’s temple in Jerusalem,  the heart of these people will return to their lord, King Rehoboam of Judah. They will kill me and go back to the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Rehoboam  went to Shechem,  for all Israel  had gone to Shechem to make him king.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sought advice.Then he made two golden calves, and he said to the people, “Going to Jerusalem is too difficult for you. Israel, here are your gods  who brought you up from the land of Egyp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et up one in Bethel,  and put the other in Da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led to sin;  the people walked in procession before one of the calves all the way to Da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also made shrines  on the high places  and made priests from the ranks of the people who were not Levit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roboam made a festival in the eighth month on the fifteenth day of the month, like the festival in Judah.  He offered sacrifices on the altar; he made this offering in Bethel to sacrifice to the calves he had made. He also stationed the priests in Bethel for the high places he had mad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offered sacrifices on  the altar he had set up in Bethel on the fifteenth day of the eighth month. He chose this month on his own.  He made a festival for the Israelites, offered sacrifices on the altar, and burned incens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about it, he stayed in Egypt, where he had fled from King Solomon’s presence.  Jeroboam stayed in Egyp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summoned him, and Jeroboam and the whole assembly of Israel came and spoke to Reh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made our yoke harsh.  You, therefore, lighten your father’s harsh service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Go away for three days and then return to me.”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with the elders  who had served his father Solomon when he was alive, asking, “How do you advise me to respond to this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Today if you will be a servant to this people and serve them, and if you respond to them by speaking kind words to them, they will be your servants forever.” ]]></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1 Kings 12:1-33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