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9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1: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did the same for all his foreign wives, who were burning incense and offering sacrifices to their go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was angry with Solomon, because his heart had turned away from the Lord, the God of Israel, who had appeared to him twic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had commanded him about this, so that he would not follow other gods, but Solomon did not do what the Lord had command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Lord said to Solomon, “Since you have done this  and did not keep my covenant and my statutes, which I commanded you, I will tear the kingdom away from you and give it to your servan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ever, I will not do it during your lifetime for the sake of your father David;  I will tear it out of your son’s h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I will not tear the entire kingdom away from him. I will give one tribe to your son  for the sake of my servant David and for the sake of Jerusalem that I chose.”Solomon’s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raised up  Hadad the Edomite as an enemy against Solomon. He was of the royal family in E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arlier, when David was in Edom, Joab, the commander of the army, had gone to bury the dead and had struck down every male in Ed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Joab and all Israel had remained there six months, until he had killed every male in Edo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adad fled to Egypt, along with some Edomites from his father’s servants. At the time Hadad was a small bo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s Unfaithfulness to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adad and his men set out from Midian and went to Paran.  They took men with them from Paran and went to Egypt, to Pharaoh king of Egypt,  who gave Hadad a house, ordered that he be given food, and gave him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haraoh liked Hadad so much  that he gave him a wife, the sister of his own wife, Queen Tahpen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ahpenes’s sister gave birth to Hadad’s son Genubath. Tahpenes herself weaned him in Pharaoh’s palace, and Genubath lived there along with Pharaoh’s s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adad heard in Egypt that David rested with his ancestors and that Joab, the commander of the army, was dead, Hadad said to Pharaoh, “Let me leave, so I may go to my own count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Pharaoh asked him, “What do you lack here with me for you to want to go back to your own country? ”“Nothing,” he replied, “but please let me lea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 raised up Rezon son of Eliada as an enemy  against Solomon. Rezon had fled from his master King Hadadezer of Zobah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athered men to himself. He became leader of a raiding party when David killed the Zobaites. He  went to Damascus,  lived there, and became king in Damasc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ezon was Israel’s enemy throughout Solomon’s reign, adding to the trouble Hadad had caused. He reigned over Aram , and loathed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Solomon’s servant,  Jeroboam son of Nebat, was an Ephraimite from Zeredah. His widowed mother’s name was Zeruah. Jeroboam rebelled  against Solom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is is the reason he rebelled against the king: Solomon had built the supporting terraces  and repaired the opening in the wall of the city of his father Dav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Solomon loved many foreign women in addition to Pharaoh’s daughter:  Moabite, Ammonite, Edomite, Sidonian, and Hittite wome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the man Jeroboam was capable, and Solomon noticed the young man because he was getting things done. So he appointed him over the entire labor force of the house of Joseph.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uring that time, the prophet Ahijah the Shilonite  met Jeroboam on the road as Jeroboam came out of Jerusalem. Now Ahijah had wrapped himself with a new cloak, and the two of them were alone in the open fiel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Ahijah took hold of the new cloak he had on, tore it into twelve piece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aid to Jeroboam, “Take ten pieces for yourself, for this is what the Lord God of Israel says: ‘I am about to tear the kingdom out of Solomon’s hand. I will give you ten trib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one tribe will remain his for the sake of my servant David  and for the sake of Jerusalem, the city I chose out of all the tribes of Israel.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ey have abandoned me; they have bowed down to Ashtoreth, the goddess of the Sidonians, to Chemosh, the god of Moab, and to Milcom, the god of the Ammonites.  They have not walked in my ways to do what is right in my sight and to carry out my statutes and my judgments as his father David did.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 ‘However, I will not take the whole kingdom from him but will let him be ruler all the days of his life for the sake of my servant David, whom I chose and who kept my commands and my statut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take ten tribes of the kingdom from his son and give them to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will give one tribe  to his son,  so that my servant David will always have a lamp  before me  in Jerusalem, the city I chose for myself to put my name there.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will appoint you,  and you will reign as king  over all you want,  and you will be king over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rom the nations about which the Lord had told the Israelites, “You must not intermarry with them, and they must not intermarry with you, because they will turn your heart away to follow their gods.”  To these women Solomon was deeply attached  in lov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 ‘After that, if you obey all I command you, walk in my ways, and do what is right in my sight in order to keep my statutes and my commands as my servant David did, I will be with you.  I will build you a lasting dynasty just as I built for David,  and I will give you Isra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will humble David’s descendants, because of their unfaithfulness, but not forever.’ ”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refore, Solomon tried to kill Jeroboam,  but he fled to Egypt,  to King Shishak of Egypt,  where he remained until Solomon’s death.Solomon’s Dea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rest of the events of Solomon’s reign, along with all his accomplishments and his wisdom, are written in the Book of Solomon’s Events.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length of Solomon’s reign in Jerusalem over all Israel totaled forty years.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lomon rested with his ancestors and was buried in the city of his father David. His son Rehoboam  became king in his place.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had seven hundred wives who were princesses and three hundred who were concubines,  and they turned his heart awa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Solomon was old, his wives turned his heart away to follow other gods. He was not wholeheartedly devoted to the Lord his God, as his father David had bee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lomon followed Ashtoreth,  the goddess of the Sidonians, and Milcom,  the abhorrent idol of the Ammonit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lomon did what was evil in the Lord’s sight, and unlike his father David, he did not remain loyal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that time, Solomon built a high place  for Chemosh,  the abhorrent idol of Moab, and for Milcom, , the abhorrent idol of the Ammonites, on the hill across from Jerusalem. ]]></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2026-05-25T21:05:42Z</dcterms:created>
  <dcterms:modified xsi:type="dcterms:W3CDTF">2026-05-25T21:05:42Z</dcterms:modified>
  <dc:title>Bible.com.au: 1 Kings 11:1-43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