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64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0: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ow happy are your men.  How happy are these servants of yours, who always stand in your presence hearing your wisdom.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lessed be the Lord your God! He delighted in you and put you on the throne of Israel,  because of the Lord’s eternal love for Israel.  He has made you king to carry out justice and righteousnes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he gave the king four and a half tons  of gold,  a great quantity of spices, and precious stones. Never again did such a quantity of spices arrive as those the queen of Sheba gave to King Solom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addition, Hiram’s fleet that carried gold from Ophir brought from Ophir a large quantity of almug  wood and precious stone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king made the almug wood into steps for the Lord’s temple and the king’s palace and into lyres and harps for the singers. Never before did such almug wood arrive, and the like has not been seen aga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ing Solomon gave the queen of Sheba her every desire #— #whatever she asked #— #besides what he had given her out of his royal bounty. Then she, along with her servants, returned to her own country. Solomon’s Weal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weight  of gold that came to Solomon annually was twenty-five ton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sides what came from merchants,  traders’ merchandise, and all the Arabian kings and governors of the land.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ing Solomon made two hundred large shields of hammered gold; fifteen pounds  of gold went into each shie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made three hundred small shields of hammered gold; nearly four pounds  of gold went into each shield. The king put them in the House of the Forest of Lebanon.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Queen of Sheb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king also made a large ivory throne and overlaid it with fine gol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throne had six steps; there was a rounded top at the back of the throne, armrests on either side of the seat, and two lions standing beside the armres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welve lions were standing there on the six steps, one at each end. Nothing like it had ever been made in any other kingdo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l of King Solomon’s drinking cups were gold, and all the utensils of the House of the Forest of Lebanon  were pure gold.  There was no silver, since it was considered as nothing in Solomon’s ti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 king had ships of Tarshish  at sea with Hiram’s fleet, and once every three years the ships of Tarshish would arrive bearing gold, silver, ivory, apes, and peacocks.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ing Solomon surpassed all the kings of the world in riches and in wisdom.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whole world wanted an audience with Solomon to hear the wisdom that God had put in his heart.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very man would bring his annual tribute: items  of silver and gold, clothing, weapons,  spices, and horses and mules.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lomon accumulated 1,400 chariots and 12,000 horsemen  and stationed them in the chariot cities and with the king in Jerusalem.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king made silver as common in Jerusalem as stones,  and he made cedar  as abundant as sycamore in the Judean foothill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queen of Sheba  heard about Solomon’s fame  connected with the name of the Lord and came to test him with difficult questions.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lomon’s horses were imported from Egypt and Kue.  The king’s traders bought them from Kue at the going price.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 chariot was imported from Egypt for fifteen pounds  of silver, and a horse for four pounds.  In the same way, they exported them to all the kings of the Hittites and to the kings of Aram through their agents.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he came to Jerusalem with a very large entourage, with camels bearing  spices, gold in great abundance, and precious stones.  She came to Solomon and spoke to him about everything that was on her mi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Solomon answered all her questions; nothing was too difficult for the king to explain to 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queen of Sheba observed all of Solomon’s wisdom, the palace he had buil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food at his table,  his servants’ residence, his attendants’ service and their attire, his cupbearers, and the burnt offerings he offered at the Lord’s temple, it took her breath a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e said to the king, “The report I heard in my own country about your words and about your wisdom is tru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 didn’t believe the reports until I came and saw with my own eyes. Indeed, I was not even told half. Your wisdom and prosperity far exceed the report I heard. ]]></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2026-06-24T11:23:44Z</dcterms:created>
  <dcterms:modified xsi:type="dcterms:W3CDTF">2026-06-24T11:23:44Z</dcterms:modified>
  <dc:title>Bible.com.au: 1 Kings 10:1-29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