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5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accept human testimony, God’s testimony  is greater, because it is God’s testimony that he has given about his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one who believes in the Son of God has this testimony within himself. The one who does not believe God has made him a liar,  because he has not believed in the testimony God has given about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testimony: God has given us eternal life, and this life is in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ne who has the Son has life.  The one who does not have the Son of God does not have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written these things to you who believe in the name  of the Son of God so that you may know that you have eternal life.Effective Pray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the confidence we have before him: If we ask  anything according to his will, he hears u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we know that he hears whatever we ask,  we know that we have what we have asked of hi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one sees a fellow believer  committing a sin that doesn’t lead to death, he should ask, and God will give life to him #— #to those who commit sin that doesn’t lead to death. There is sin  that leads to death. I am not saying he should pray about th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unrighteousness is sin, and there is sin that doesn’t lead to death.Conclu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know that everyone who has been born of God does not sin, but the one who is born of God keeps him, , and the evil one does not touc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one who believes that Jesus is the Christ has been born of God,  and everyone who loves the Father  also loves the one born of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know that we are of God, and the whole world is under the sway of the evil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e know that the Son of God has come  and has given us understanding so that we may know the true one.  We are in the true one #— #that is, in his Son, Jesus Christ.  He is the true God and eternal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ttle children, guard yourselves from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we know that we love God’s children: when we love God and obey  his comm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what love for God is: to keep his commands. And his commands are not a burde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everyone who has been born of God conquers the world. This is the victory that has conquered the world: our faith.The Certainty of God’s Testimon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is the one who conquers the world  but the one who believes that Jesus is the Son of G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Christ #— #he is the one who came by water and blood, not by water only, but by water  and by blood.  And the Spirit is the one who testifies,  because the Spirit is the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re are three that testif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pirit,  the water, and the blood  #— #and these three are in agreemen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2026-06-09T23:55:03Z</dcterms:created>
  <dcterms:modified xsi:type="dcterms:W3CDTF">2026-06-09T23:55:03Z</dcterms:modified>
  <dc:title>Bible.com.au: 1 John 5:1-21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