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9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does not love does not know God, because God is l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s love was revealed among us  in this way: God sent  his one and only Son  into the world so that we might live  throug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ve consists in this: not that we loved God, but that he loved us  and sent his Son to be the atoning sacrifice , for our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if God loved us in this way, we also must love one anoth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has ever seen God.  If we love one another, God remains in  us and his love is made complete i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how we know that we remain in him  and he in us: He has given us of his Spiri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 have seen and we testify that the Father has sent his Son  as the world’s Savi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confesses  that Jesus is the Son of God #— #God remains in him and he in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have come to know and to believe the love that God has for us.God is love, and the one who remains in love remains in God, and God remains i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is, love is made complete with us so that we may have confidence in the day of judgment,  because as he is, so also are we in this worl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pirit of Truth and the Spirit of Err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fear in love; instead, perfect love drives out fear,  because fear involves punishment.  So the one who fears is not complete in lov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love  because he first loved u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nyone says, “I love God,” and yet hates his brother or sister,  he is a liar.  For the person who does not love his brother or sister  whom he has seen cannot love God whom he has not see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e have this command from him: The one who loves God must also love his brother and sis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do not believe every spirit, but test the spirits  to see if they are from God, because many false prophets have gone out into th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you know the Spirit of God: Every spirit that confesses that Jesus Christ has come in the flesh  is from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every spirit that does not confess Jesus  is not from God. This is the spirit of the antichrist,  which you have heard is coming; even now it is already in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from God, little children, and you have conquered them, because the one who is in you  is greater than the one who is in the worl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from the world.  Therefore what they say is from the world, and the world listens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are from God. Anyone who knows God listens to us;  anyone who is not from God does not listen to us. This is how we know the Spirit of truth and the spirit of deception. Knowing God through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let us love one another, because love is from God, and everyone who loves has been born of God  and knows Go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2026-06-27T09:45:49Z</dcterms:created>
  <dcterms:modified xsi:type="dcterms:W3CDTF">2026-06-27T09:45:49Z</dcterms:modified>
  <dc:title>Bible.com.au: 1 John 4:1-21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