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1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who has been born of God  does not sin,  because his seed  remains in him; he is not able to sin,  because he has been bor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how God’s children and the devil’s children become obvious. Whoever does not do what is right is not of God, especially the one who does not love his brother or sister. Love in A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is the message you have heard from the beginning: We should love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nlike Cain,  who was of the evil one  and murdered his brother. And why did he murder him? Because his deeds were evil, and his brother’s were righte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be surprised, brothers and sisters, if the world hates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we have passed from death to life because we love our brothers and sisters. The one who does not love remains in dea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who hates his brother or sister  is a murderer,  and you know that no murderer has eternal life residing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how we have come to know love: He laid down his life  for us.  We should also lay down our lives for our brothers and sister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has this world’s goods  and sees a fellow believer  in need  but withholds compassion  from him #— #how does God’s love reside in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ttle children, let us not love in word or speech, but in action and in tru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e what great love  the Father has given us that we should be called God’s children #— #and we are! The reason the world does not know us is that it didn’t know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how we will know that we belong to the truth  and will reassure our hearts befor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ever our hearts condemn us; for God is greater than our hearts, and he knows all thing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r friends, if our hearts don’t condemn us, we have confidence before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ceive whatever we ask from him because we keep his commands  and do what is pleasing in his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is is his command: that we believe in the name  of his Son, Jesus Christ, and love one another as he commanded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ne who keeps his commands remains in him,  and he in him. And the way we know that he remains in us  is from the Spirit  he has given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s, we are God’s children now, and what we will be has not yet been revealed.  We know that when he appears,  we will be like him  because we will see him as he i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veryone who has this hope  in him purifies himself just as he is pu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ho commits sin practices lawlessness; and sin is lawless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that he was revealed so that he might take away sins, , and there is no sin in hi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one who remains in him  does not sin; , everyone who sins  has not seen him or know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ttle children, let no one deceive you. The one who does what is right is righteous, just as he is righte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commits  sin is of the devil, for the devil has sinned from the beginning. The Son of God  was revealed  for this purpose: to destroy the devil’s work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2026-06-12T23:02:31Z</dcterms:created>
  <dcterms:modified xsi:type="dcterms:W3CDTF">2026-06-12T23:02:31Z</dcterms:modified>
  <dc:title>Bible.com.au: 1 John 3:1-24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