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81686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John 2: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one who says he is in the light but hates his brother or sister  is in the darkness until now.]]></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one who loves his brother or sister  remains in the light, and there is no cause for stumbling in him.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the one who hates his brother or sister  is in the darkness, walks in the darkness,  and doesn’t know where he’s going,  because the darkness has blinded his eyes.Reasons for Writ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am writing to you, little children,since your sins have been forgivenon account of his name.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am writing to you, fathers,because you have come to knowthe one who is from the beginning. I am writing to you, young men,because you have conquered the evil one.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have written to you, children,because you have come to know the Father.I have written to you, fathers,because you have come to knowthe one who is from the beginning.I have written to you, young men,because you are strong,God’s word  remains in you,and you have conquered the evil one.A Warning about the Worl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o not love the world  or the things in the world. If anyone loves the world, the love of the Father is not in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everything in the world #— #the lust of the flesh,  the lust of the eyes,  and the pride  in one’s possessions #— #is not from the Father, but is from the worl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world with its lust is passing away,  but the one who does the will of God  remains forever. The Last Hou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Children, it is the last hour.  And as you have heard that antichrist  is coming, even now many antichrists have come. By this we know that it is the last hou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y little children, I am writing you these things so that you may not sin. But if anyone does sin, we have an advocate  with the Father #— #Jesus Christ the righteous on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went out from us, but they did not belong to us; for if they had belonged to us, they would have remained with us. However, they went out so that it might be made clear that none of them belongs to u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you have an anointing  from the Holy One,  and all of you know the truth.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have not written to you because you don’t know the truth, but because you do know it, and because no lie comes from the tru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o is the liar, if not the one who denies that Jesus is the Christ?  This one is the antichrist: the one who denies the Father and the S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o one who denies the Son has the Father;  he who confesses the Son has the Father as well. Remaining with Go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at you have heard from the beginning is to remain in you. If what you have heard from the beginning remains in you, then you will remain in the Son  and in the Father.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is is the promise that he himself made to us: eternal life.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have written these things to you concerning those who are trying to deceive yo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s for you, the anointing you received from him remains in you, and you don’t need anyone to teach you. Instead, his anointing teaches you about all things  and is true and is not a lie; just as it has taught you,  remain in him. God’s Childre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now, little children, remain in him so that when he appears  we may have confidence and not be ashamed before him at his coming.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himself is the atoning sacrifice , for our sins, and not only for ours, but also for those of the whole world. God’s Command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f you know that he is righteous, you know this as well: Everyone who does what is right  has been born of him.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is is how we know  that we know him: if we keep his commands.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one who says, “I have come to know him,” and yet doesn’t keep his commands, is a liar, and the truth is not in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whoever keeps his word,  truly in him the love of God is made complete. This is how we know we are in him: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one who says he remains in him  should walk just as he walk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ear friends, I am not writing you a new command  but an old command that you have had from the beginning. The old command is the word  you have hea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et I am writing you a new command, which is true in him and in you, because the darkness is passing away  and the true light  is already shining. ]]></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2026-06-07T02:49:51Z</dcterms:created>
  <dcterms:modified xsi:type="dcterms:W3CDTF">2026-06-07T02:49:51Z</dcterms:modified>
  <dc:title>Bible.com.au: 1 John 2:1-29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