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say, “We have no sin,”  we are deceiving ourselves, and the truth is not i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confess our sins, he is faithful and righteous to forgive  us our sins and to cleanse us from all un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say, “We have not sinned,” we make him a liar, and his word  is not in u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logue: Our Decla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was from the beginning,  what we have heard, what we have seen with our eyes, what we have observed and have touched with our hands, concerning the word  of life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life was revealed,  and we have seen it and we testify and declare to you the eternal life that was with the Father and was revealed to us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we have seen and heard we also declare to you, so that you may also have fellowship  with us; and indeed our fellowship is with the Father  and with his Son,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are writing these things  so that our  joy  may be complete.Fellowship with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the message we have heard from him and declare to you: God is light,  and there is absolutely no darkness in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say, “We have fellowship  with him,” and yet we walk in darkness,  we are lying and are not practicing the tru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we walk in the light  as he himself is in the light, we have fellowship with one another, and the blood of Jesus  his Son cleanses us from all sin.]]></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2026-07-24T07:00:06Z</dcterms:created>
  <dcterms:modified xsi:type="dcterms:W3CDTF">2026-07-24T07:00:06Z</dcterms:modified>
  <dc:title>Bible.com.au: 1 John 1:1-10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