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 I saying this from a human perspective? Doesn’t the law also say the same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t is written in the law of Moses, Do not muzzle an ox while it treads out grain., Is God really concerned about ox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n’t he really saying it for our sake? Yes, this is written for our sake,  because he who plows ought to plow in hope,  and he who threshes should thresh in hope of sharing the crop.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we have sown spiritual things for you, is it too much if we reap material benefits from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others have this right to receive benefits from you, don’t we even more? Nevertheless, we have not made use of this right; instead, we endure everything  so that we will not hinder the gospel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you know that those who perform the temple services eat the food from the temple, and those who serve at the altar  share in the offerings of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ame way, the Lord has commanded that those who preach the gospel should earn their living by the gospe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my part I have used none of these rights, nor have I written these things that they may be applied in my case. For it would be better for me to die than for anyone to deprive me of my bo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I preach the gospel, I have no reason to boast, because I am compelled to preach  #— #and woe to me if I do not preach the gosp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f I do this willingly, I have a reward, but if unwillingly, I am entrusted  with a commiss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Example as an Apos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then is my reward? To preach the gospel and offer it free of charge and not make full use of my rights in the gospe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though I am free from all and not anyone’s slave, I have made myself a slave to everyone, in order to win  mor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e Jews I became like a Jew, to win Jews; to those under the law, like one under the law #— #though I myself am not under the law  #— #to win those under the law.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those who are without the law,  like one without the law #— #though I am not without God’s law but under the law of Christ #— #to win those without the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the weak I became weak, in order to win the weak. I have become all things to all people, so that I may by every possible means save som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I do all this because of the gospel, so that I may share in the bless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n’t you know that the runners in a stadium all race,  but only one receives the prize? Run in such a way to win the priz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everyone who competes exercises self-control  in everything. They do it to receive a perishable crown,  but we an imperishable cr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 do not run like one who runs aimlessly or box like one beating the a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stead, I discipline my body and bring it under strict control, so that after preaching to others, I myself will not be disqualifie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 I not free? Am I not an apostle? Have I not seen Jesus our Lord? Are you not my work in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I am not an apostle to others, at least I am to you, because you are the seal  of my apostleship in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defense to those who examine me is th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we have the right to eat and drink?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we have the right to be accompanied by a believing wife  like the other apostles,  the Lord’s brothers, and Cepha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do only Barnabas  and I have no right to refrain from wor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serves as a soldier at his own expense?  Who plants a vineyard and does not eat its fruit? Or who shepherds a flock and does not drink the milk from the flock?]]></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2026-08-03T16:11:34Z</dcterms:created>
  <dcterms:modified xsi:type="dcterms:W3CDTF">2026-08-03T16:11:34Z</dcterms:modified>
  <dc:title>Bible.com.au: 1 Corinthians 9:1-27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