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20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y to the unmarried  and to widows:  It is good for them if they remain as I 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they do not have self-control,  they should marry, since it is better to marry  than to burn with desire.About Married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e married I give this command  #— #not I, but the Lord #— #a wife is not to leave  her husb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she does leave, she must remain unmarried or be reconciled to her husband #— #and a husband is not to divorce his wif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not the Lord) say to the rest: If any brother  has an unbelieving wife and she is willing to live with him, he must not divorce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if any woman has an unbelieving husband and he is willing to live with her, she must not divorce her husb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unbelieving husband is made holy  by the wife, and the unbelieving wife is made holy by the husband.  Otherwise your children would be unclean, but as it is they are ho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the unbeliever leaves, let him leave. A brother or a sister is not bound in such cases. God has called you  to live in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fe, for all you know, you might save your husband. Husband, for all you know, you might save your wife. Various Situations of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each one live his life in the situation the Lord assigned when God called  him.  This is what I command in all the church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inciples of Marria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s anyone already circumcised when he was called? He should not undo his circumcision. Was anyone called while uncircumcised? He should not get circumc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ircumcision does not matter and uncircumcision does not matter. Keeping God’s commands is what matt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et each of you remain in the situation  in which he was call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re you called while a slave? Don’t let it concern you. But if you can become free, by all means take the opportunity.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he who is called by the Lord as a slave  is the Lord’s freedman. Likewise he who is called as a free man is Christ’s sla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ere bought  at a price; do not become slaves of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rothers and sisters, each person is to remain with God in the situation in which he was called.About the Unmarried and Wid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about virgins:  I have no command from the Lord, but I do give an opinion as one who by the Lord’s mercy  is faithful.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cause of the present distress, I think that it is good for a man to remain as he i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re you bound to a wife? Do not seek to be released. Are you released from a wife? Do not seek a w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response to the matters you wrote  about: “It is good for a man not to have sexual relations with a woma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owever, if you do get married,  you have not sinned, and if a virgin  marries, she has not sinned. But such people will have trouble in this life,  and I am trying to spare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what I mean, brothers and sisters: The time is limited,  so from now on those who have wives should be as though they had n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ose who weep as though they did not weep, those who rejoice  as though they did not rejoice, those who buy as though they didn’t own anyth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se who use the world as though they did not make full use of it. For this world in its current form is passing away.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ant you to be without concerns. The unmarried man is concerned about the things of the Lord #— #how he may please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e married man is concerned about the things of the world #— #how he may please his wife #—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is interests are divided. The unmarried woman or virgin is concerned about the things of the Lord,  so that she may be holy both in body and in spirit. But the married woman is concerned about the things of the world #— #how she may please her husb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am saying this for your own benefit, not to put a restraint on you, but to promote what is proper and so that you may be devoted to the Lord without distrac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any man thinks he is acting improperly toward the virgin he is engaged to, if she is getting beyond the usual age for marriage, and he feels he should marry #— #he can do what he wants. He is not sinning; they can get marri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he who stands firm in his heart (who is under no compulsion, but has control over his own will ) and has decided in his heart to keep her as his fiancée, will do we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because sexual immorality is so common, , each man should have sexual relations with his own wife,  and each woman should have sexual relations with her own husban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n, he who marries his fiancée does well, but he who does not marry will do better.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wife is bound  as long as her husband is living. But if her husband dies, she is free to be married to anyone she wants #— #only in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she is happier if she remains as she is, in my opinion. And I think that I also have the Spirit of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husband should fulfill his marital duty  to his wife, and likewise a wife to her husb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wife does not have the right over her own body, but her husband does. In the same way, a husband does not have the right over his own body, but his wife do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deprive  one another #— #except when you agree for a time, to devote yourselves to  prayer. Then come together again; otherwise, Satan may tempt you because of your lack of self-contro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say this as a concession, not as a comm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sh that all people were as I am. But each has his own gift  from God, one person has this gift, another has that.A Word to the Unmarried]]></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2026-05-23T19:48:49Z</dcterms:created>
  <dcterms:modified xsi:type="dcterms:W3CDTF">2026-05-23T19:48:49Z</dcterms:modified>
  <dc:title>Bible.com.au: 1 Corinthians 7:1-40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