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65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orinthians 6: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stead, you yourselves do wrong and cheat #— #and you do this to brothers and sist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n’t you know that the unrighteous  will not inherit God’s kingdom?  Do not be deceived: No sexually immoral people, idolaters,  adulterers,  or males who have sex with male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 thieves,  greedy  people, drunkards, verbally abusive people,  or swindlers  will inherit God’s kingdo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some of you used to be like this.  But you were washed, you were sanctified,  you were justified in the name of the Lord Jesus Christ and by the Spirit of our God.Glorifying God in Body and Spiri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rything is permissible  for me,” but not everything is beneficial. “Everything is permissible for me,” but I will not be mastered by any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od  is for the stomach and the stomach for food,” and God will do away with both of them. However, the body is not for sexual immorality  but for the Lord, and the Lord for the bod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raised up the Lord and will also raise us up by his power.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on’t you know that your bodies are a part of Christ’s body?  So should I take a part of Christ’s body and make it part of a prostitute? Absolutely n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n’t you know that anyone joined to a prostitute is one body with her? For Scripture says, The two will become one fles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nyone joined  to the Lord is one spirit  wit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awsuits among Believ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lee  sexual immorality! Every other sin  a person commits is outside the body, but the person who is sexually immoral  sins against his own bod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n’t you know that your body is a temple  of the Holy Spirit  who is in you,  whom you have from God? You are not your ow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or you were bought  at a price. So glorify God with your body.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any of you has a dispute against another, how dare you take it to court  before the unrighteous,  and not before the sai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r don’t you know that the saints will judge the world? And if the world is judged by you, are you unworthy to judge the trivial ca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n’t you know that we will judge angels #— #how much more matters of this l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if you have such matters, do you appoint as your judges those who have no standing  in the chur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ay this to your shame!  Can it be that there is not one wise person among you who is able to arbitrate between fellow believer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stead, brother goes to court against brother, and that before unbeliever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s it is, to have legal disputes against one another is already a defeat for you.  Why not rather be wronged?  Why not rather be cheated? ]]></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2026-07-24T06:59:40Z</dcterms:created>
  <dcterms:modified xsi:type="dcterms:W3CDTF">2026-07-24T06:59:40Z</dcterms:modified>
  <dc:title>Bible.com.au: 1 Corinthians 6:1-20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