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8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5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let us observe the feast, not with old leaven or with the leaven of malice and evil,  but with the unleavened bread of sincerity and truth.Church Discipline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rote to you in a letter not to associate  with sexually immoral people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id not mean the immoral people of this world or the greedy  and swindlers  or idolaters; otherwise you would have to leave the world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ctually, I wrote  you not to associate with anyone who claims to be a brother or sister  and is sexually immoral or greedy, an idolater or verbally abusive, a drunkard  or a swindler. Do not even eat with such a pers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 business is it of mine to judge  outsiders? Don’t you judge those who are inside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judges outsiders. Remove the evil person from among you.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mmoral Church Member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ctually reported that there is sexual immorality  among you, and the kind of sexual immorality that is not even tolerated  among the Gentiles  #— #a man is sleeping with his father’s wife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 are arrogant! Shouldn’t you be filled with grief  and remove from your congregation the one who did this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ough I am absent in the body, I am present in spirit.  As one who is present with you in this way, I have already pronounced judgment on the one who has been doing such a th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are assembled in the name of our Lord Jesus, and I am with you in spirit, with the power of our Lord Jesus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nd that one over to Satan for the destruction of the flesh,  so that his spirit may be saved in the day of the Lord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boasting is not good. Don’t you know that a little leaven , leavens the whole batch of dough?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lean out the old leaven so that you may be a new unleavened batch, as indeed you are. For Christ our Passover lamb  has been sacrificed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2026-08-13T11:28:50Z</dcterms:created>
  <dcterms:modified xsi:type="dcterms:W3CDTF">2026-08-13T11:28:50Z</dcterms:modified>
  <dc:title>Bible.com.au: 1 Corinthians 5:1-13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