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let us observe the feast, not with old leaven or with the leaven of malice and evil,  but with the unleavened bread of sincerity and truth.Church Disciplin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to you in a letter not to associate  with sexually immoral peopl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mean the immoral people of this world or the greedy  and swindlers  or idolaters; otherwise you would have to leave the worl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ctually, I wrote  you not to associate with anyone who claims to be a brother or sister  and is sexually immoral or greedy, an idolater or verbally abusive, a drunkard  or a swindler. Do not even eat with such a pers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business is it of mine to judge  outsiders? Don’t you judge those who are insid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s outsiders. Remove the evil person from among you.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oral Church Memb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ctually reported that there is sexual immorality  among you, and the kind of sexual immorality that is not even tolerated  among the Gentiles  #— #a man is sleeping with his father’s wif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arrogant! Shouldn’t you be filled with grief  and remove from your congregation the one who did th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I am absent in the body, I am present in spirit.  As one who is present with you in this way, I have already pronounced judgment on the one who has been doing such a 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assembled in the name of our Lord Jesus, and I am with you in spirit, with the power of our Lord Jesu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d that one over to Satan for the destruction of the flesh,  so that his spirit may be saved in the day of the Lor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oasting is not good. Don’t you know that a little leaven , leavens the whole batch of dough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n out the old leaven so that you may be a new unleavened batch, as indeed you are. For Christ our Passover lamb  has been sacrific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2026-06-12T03:12:13Z</dcterms:created>
  <dcterms:modified xsi:type="dcterms:W3CDTF">2026-06-12T03:12:13Z</dcterms:modified>
  <dc:title>Bible.com.au: 1 Corinthians 5:1-13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