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3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who plants and he who waters are one,  and each will receive his own reward according to his own lab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God’s coworkers.  You are God’s field, God’s building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God’s grace that was given to me, I have laid a foundation as a skilled master builder,  and another builds on it. But each one is to be careful how he builds on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one can lay any foundation  other than what has been laid down. That foundation is Jesu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builds on the foundation with gold, silver,  costly stones,  wood, hay, or straw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ne’s work will become obvious. For the day will disclose it, because it will be revealed by fire;  the fire will test the quality of each one’s work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’s work that he has built survives, he will receive a rewa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’s work is burned up, he will experience  loss, but he himself will be saved  #— #but only as through fir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you yourselves know that you are God’s temple  and that the Spirit of God lives in you?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destroys God’s temple, God will destroy him;  for God’s temple is holy,  and that is what you are.The Folly of Human Wisdom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blem of Immaturi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one deceive  himself. If anyone among you thinks he is wise in this age,  let him become a fool  so that he can become wis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sdom of this world is foolishness  with God, since it is written,  He catches the wise in their craftiness; 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, The Lord knows that the reasonings of the wise are futile.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et no one boast in human leaders, for everything is yours  #— #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Paul or Apollos or Cephas  or the world or life  or death  or things present or things to come  #— #everything is your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belong to Christ,  and Christ belongs to G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part, brothers and sisters, I was not able to speak to you as spiritual people but as people of the flesh, as babies in Chris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ve you milk to drink, not solid food, since you were not yet ready for it. In fact, you are still not ready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still worldly. For since there is envy  and strife , among you, are you not worldly and behaving like mere human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ever someone says, “I belong to Paul,” and another, “I belong to Apollos,”  are you not acting like mere humans?The Role of God’s Servant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 is Apollos? What is Paul? They are servants through whom you believed, and each has the role the Lord has giv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lanted,  Apollos watered, but God gave the grow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then, neither the one who plants nor the one who waters is anything, but only God who gives the grow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2026-06-02T20:05:07Z</dcterms:created>
  <dcterms:modified xsi:type="dcterms:W3CDTF">2026-06-02T20:05:07Z</dcterms:modified>
  <dc:title>Bible.com.au: 1 Corinthians 3:1-23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