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900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orinthians 3:1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he who plants and he who waters are one,  and each will receive his own reward according to his own labo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are God’s coworkers.  You are God’s field, God’s building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cording to God’s grace that was given to me, I have laid a foundation as a skilled master builder,  and another builds on it. But each one is to be careful how he builds on i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no one can lay any foundation  other than what has been laid down. That foundation is Jesus Chris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nyone builds on the foundation with gold, silver,  costly stones,  wood, hay, or straw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ach one’s work will become obvious. For the day will disclose it, because it will be revealed by fire;  the fire will test the quality of each one’s work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nyone’s work that he has built survives, he will receive a rewar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nyone’s work is burned up, he will experience  loss, but he himself will be saved  #— #but only as through fire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’t you yourselves know that you are God’s temple  and that the Spirit of God lives in you?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nyone destroys God’s temple, God will destroy him;  for God’s temple is holy,  and that is what you are.The Folly of Human Wisd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oblem of Immaturity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 one deceive  himself. If anyone among you thinks he is wise in this age,  let him become a fool  so that he can become wise. 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wisdom of this world is foolishness  with God, since it is written,  He catches the wise in their craftiness; 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gain, The Lord knows that the reasonings of the wise are futile.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let no one boast in human leaders, for everything is yours  #— #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ther Paul or Apollos or Cephas  or the world or life  or death  or things present or things to come  #— #everything is yours,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ou belong to Christ,  and Christ belongs to Go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y part, brothers and sisters, I was not able to speak to you as spiritual people but as people of the flesh, as babies in Christ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gave you milk to drink, not solid food, since you were not yet ready for it. In fact, you are still not ready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you are still worldly. For since there is envy  and strife , among you, are you not worldly and behaving like mere humans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enever someone says, “I belong to Paul,” and another, “I belong to Apollos,”  are you not acting like mere humans?The Role of God’s Servants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then is Apollos? What is Paul? They are servants through whom you believed, and each has the role the Lord has give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lanted,  Apollos watered, but God gave the growt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, then, neither the one who plants nor the one who waters is anything, but only God who gives the growth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2026-08-03T16:16:51Z</dcterms:created>
  <dcterms:modified xsi:type="dcterms:W3CDTF">2026-08-03T16:16:51Z</dcterms:modified>
  <dc:title>Bible.com.au: 1 Corinthians 3:1-23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