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age knew this wisdom, because if they had known it, they would not have crucified the Lord of glo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it is written,What no eye has seen, no ear has heard,and no human heart has conceived —God has prepared these things for those who lov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d has revealed these things to us by the Spirit, since the Spirit searches everything,  even the depths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knows a person’s thoughts  except his spirit  within him? In the same way, no one knows  the thoughts of God except the Spirit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have not received the spirit of the world, but the Spirit who comes from God, so that we may understand what has been freely given to us b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lso speak these things, not in words  taught by human wisdom, but in those taught by the Spirit, explaining spiritual things to spiritual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erson without the Spirit  does not receive what comes from God’s Spirit, because it is foolishness to him; he is not able to understand it since it is evaluated  spiritua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ual person, however, can evaluate  everything, and yet he himself cannot be evaluated by an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who has known the Lord’s mind,that he may instruct him?,But we have the mind of Chris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Proclam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came to you, brothers and sisters, announcing the mystery  of God to you, I did not come with brilliance  of speech  or wis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ecided to know nothing among you except Jesus Christ and him crucifi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me to you in weakness,  in fear,  and in much trembl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speech  and my preaching were not with persuasive  words of wisdom  but with a demonstration of the Spirit’s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your faith might not be based on human wisdom but on God’s power. Spiritual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o, however, speak a wisdom among the mature,  but not a wisdom of this age, or of the rulers  of this age, who are coming to noth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we speak God’s hidden wisdom in a mystery, a wisdom God predestined  before the ages for our glory. ]]></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2026-07-24T06:56:58Z</dcterms:created>
  <dcterms:modified xsi:type="dcterms:W3CDTF">2026-07-24T06:56:58Z</dcterms:modified>
  <dc:title>Bible.com.au: 1 Corinthians 2:1-16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