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1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ne of the rulers of this age knew this wisdom, because if they had known it, they would not have crucified the Lord of glor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s it is written,What no eye has seen, no ear has heard,and no human heart has conceived —God has prepared these things for those who lov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God has revealed these things to us by the Spirit, since the Spirit searches everything,  even the depths of Go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o knows a person’s thoughts  except his spirit  within him? In the same way, no one knows  the thoughts of God except the Spirit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e have not received the spirit of the world, but the Spirit who comes from God, so that we may understand what has been freely given to us by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also speak these things, not in words  taught by human wisdom, but in those taught by the Spirit, explaining spiritual things to spiritual peopl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person without the Spirit  does not receive what comes from God’s Spirit, because it is foolishness to him; he is not able to understand it since it is evaluated  spiritual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piritual person, however, can evaluate  everything, and yet he himself cannot be evaluated by any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who has known the Lord’s mind,that he may instruct him?,But we have the mind of Chris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Proclam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 came to you, brothers and sisters, announcing the mystery  of God to you, I did not come with brilliance  of speech  or wisdo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decided to know nothing among you except Jesus Christ and him crucifie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came to you in weakness,  in fear,  and in much trembling.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y speech  and my preaching were not with persuasive  words of wisdom  but with a demonstration of the Spirit’s pow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at your faith might not be based on human wisdom but on God’s power. Spiritual Wis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do, however, speak a wisdom among the mature,  but not a wisdom of this age, or of the rulers  of this age, who are coming to nothing.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contrary, we speak God’s hidden wisdom in a mystery, a wisdom God predestined  before the ages for our glory. ]]></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2026-05-21T17:34:57Z</dcterms:created>
  <dcterms:modified xsi:type="dcterms:W3CDTF">2026-05-21T17:34:57Z</dcterms:modified>
  <dc:title>Bible.com.au: 1 Corinthians 2:1-16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