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39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 will stay in Ephesus  until Pentecos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a wide door  for effective ministry has opened for me  #— #yet many oppose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Timothy comes, see that he has nothing to fear while with you, because he is doing the Lord’s work,  just as I 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let no one look down  on him. Send him on his way in peace so that he can come to me, because I am expecting him with the brot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about our brother Apollos:  I strongly urged him to come to you with the brothers, but he was not at all willing to come now. However, he will come when he has an opportunity.Final Exhort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alert, stand firm in the faith,  be courageous,  be str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everything in lov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rothers and sisters, you know the household of Stephanas: They are the firstfruits  of Achaia  and have devoted themselves to serving the saints. I urg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so to submit to such people, and to everyone who works and labors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am delighted to have Stephanas, Fortunatus, and Achaicus present, because these men have made up for your abse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llection for the Jerusalem Chur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y have refreshed my spirit  and yours. Therefore recognize  such people.Conclu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hurches of Asia  send you greetings.  Aquila and Priscilla  send you greetings warmly in the Lord, along with the church that meets in their hom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 brothers and sisters send you greetings. Greet one another with a holy kis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greeting is in my own hand  #— #Pa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nyone does not love the Lord, a curse be on him. Our Lord, com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grace of the Lord Jesus be with you.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y love be with all of you in Christ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bout the collection  for the saints: Do the same as I instructed the Galatian  church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 the first day of the week,  each of you is to set something aside and save in keeping with how he is prospering, so that no collections will need to be made when I com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I arrive, I will send with letters  those you recommend to carry your gift to Jerusale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it is suitable for me to go as well, they will travel with me.Paul’s Travel Pla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come to you after I pass through Macedonia  #— #for I will be traveling through Macedonia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perhaps I will remain with you or even spend the winter, so that you may send me on my way wherever I 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don’t want to see you now just in passing, since I hope to spend some time with you, if the Lord allows. ]]></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2026-05-27T18:47:17Z</dcterms:created>
  <dcterms:modified xsi:type="dcterms:W3CDTF">2026-05-27T18:47:17Z</dcterms:modified>
  <dc:title>Bible.com.au: 1 Corinthians 16:1-24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