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2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will stay in Ephesus  until Pentecos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a wide door  for effective ministry has opened for me  #— #yet many oppos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imothy comes, see that he has nothing to fear while with you, because he is doing the Lord’s work,  just as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et no one look down  on him. Send him on his way in peace so that he can come to me, because I am expecting him with the br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about our brother Apollos:  I strongly urged him to come to you with the brothers, but he was not at all willing to come now. However, he will come when he has an opportunity.Final Exhor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alert, stand firm in the faith,  be courageous,  be st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everything in lov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others and sisters, you know the household of Stephanas: They are the firstfruits  of Achaia  and have devoted themselves to serving the saints. I urg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to submit to such people, and to everyone who works and labors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delighted to have Stephanas, Fortunatus, and Achaicus present, because these men have made up for your abs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llection for the Jerusalem Chu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have refreshed my spirit  and yours. Therefore recognize  such people.Conclu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urches of Asia  send you greetings.  Aquila and Priscilla  send you greetings warmly in the Lord, along with the church that meets in their ho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brothers and sisters send you greetings. Greet one another with a holy kis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greeting is in my own hand  #— #Pa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nyone does not love the Lord, a curse be on him. Our Lord, com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race of the Lord Jesus be with yo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love be with all of you in Christ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e collection  for the saints: Do the same as I instructed the Galatian  chur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week,  each of you is to set something aside and save in keeping with how he is prospering, so that no collections will need to be made when I com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arrive, I will send with letters  those you recommend to carry your gift to Jerusale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it is suitable for me to go as well, they will travel with me.Paul’s Travel Pl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come to you after I pass through Macedonia  #— #for I will be traveling through Macedonia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erhaps I will remain with you or even spend the winter, so that you may send me on my way wherever I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on’t want to see you now just in passing, since I hope to spend some time with you, if the Lord allows. ]]></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2026-07-28T00:52:30Z</dcterms:created>
  <dcterms:modified xsi:type="dcterms:W3CDTF">2026-07-28T00:52:30Z</dcterms:modified>
  <dc:title>Bible.com.au: 1 Corinthians 16:1-24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