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st of all, as to one born at the wrong time, , he also appeared to 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not worthy to be called an apostle, because I persecuted  the church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toward me was not in vain. On the contrary, I worked harder than any of them, yet not I, but the grace of God that was with 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ther, then, it is I or they, so we proclaim and so you have believed.Resurrection Essential to the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f Christ is proclaimed as raised from the dead,  how can some of you say, “There is no resurrection of the dea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re is no resurrection of the dead, then not even Christ has been ra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has not been raised, then our proclamation is in vain, and so is your fai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we are found to be false witnesses  about God, because we have testified  wrongly about God that he raised up Christ #— #whom he did not raise up, if in fact the dead are not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are not raised, not even Christ has been rai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has not been raised, your faith is worthless; you are still in your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urrection Essential to the Gosp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se, then, who have fallen asleep in Christ  have also per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we have put our hope in Christ for this life only, we should be pitied more than anyone.Christ’s Resurrection Guarantees 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s it is, Christ has been raised from the dead, the firstfruits  of those who have fallen asl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death  came through a man,  the resurrection of the dead also comes through a ma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just as in Adam all die, so also in Christ all will be made aliv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ach in his own order:  Christ, the firstfruits; afterward, at his coming, those who belong to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omes the end,  when he hands over the kingdom to God the Father,  when he abolishes all rule and all authority and powe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until he puts all his enemies under his fee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o be abolished is deat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God has put everything under his feet., Now when it says “everything” is put under him, it is obvious that he who puts everything under him is the excep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want to make clear for you, brothers and sisters, the gospel I preached to you, which you received, on which you have taken your stan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everything is subject to Christ, then the Son  himself will also be subject to the one who subjected everything to him, so that God may be all in all. Resurrection Supported by Christian Exper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therwise what will they do who are being baptized for the dead?  If the dead are not raised at all, then why are people baptized for th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y are we in danger every h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face death every day,  as surely as I may boast about you, brothers and sisters, in Christ Jesus our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I fought wild beasts in Ephesus  as a mere man, what good did that do me?  If the dead are not raised, Let us eat and drink, for tomorrow we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be deceived: “Bad company corrupts good mora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ome to your senses , and stop sinning; for some people are ignorant about God. I say this to your shame. The Nature of the Resurrection Bod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one will ask, “How are the dead raised? What kind of body will they have when they com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fool! What you sow does not come to life  unless it 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for what you sow #— #you are not sowing the body that will be, but only a seed, perhaps of wheat or another gr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which you are being saved, if you hold to the message I preached to you #— #unless you believed in vai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s it a body as he wants,  and to each of the seeds its own bod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t all flesh  is the same flesh; there is one flesh for humans, another for animals, another for birds, and another for fi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heavenly bodies and earthly bodies, but the splendor  of the heavenly bodies is different from that of the earthly on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is a splendor of the sun, another of the moon, and another of the stars; in fact, one star differs from another star in splendo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it is with the resurrection of the dead: Sown in corruption, raised in incorruptio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wn in dishonor,  raised in glory;  sown in weakness, raised in pow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wn a natural body, raised a spiritual body. If there is a natural body, there is also a spiritual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it is written, The first man Adam became a living being; , the last Adam  became a life-giving spir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owever, the spiritual is not first, but the natural, then the spiritu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was from the earth, a man of dust;  the second man is  from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passed on to you  as most important what I also received: that Christ died  for our sins according to the Scripture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ike the man of dust, so are those who are of the dust; like the man of heaven, so are those who are of heave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ust as we have borne the image  of the man of dust, we will also bear the image of the man of heaven. Victorious Resurrec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at I am saying, brothers and sisters, is this: Flesh  and blood  cannot inherit the kingdom of God, nor can corruption inherit incorrup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Listen, I am telling you a mystery: We will not all fall asleep, but we will all be chang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moment, in the twinkling of an eye, at the last trumpet.  For the trumpet will sound, and the dead will be raised incorruptible, and we will be chang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is corruptible body must be clothed  with incorruptibility,  and this mortal body must be clothed with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is corruptible body is clothed with incorruptibility, and this mortal body is clothed with immortality, then the saying that is written will take place:Death has been swallowed up in victor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re, death, is your victory?Where, death, is your st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power of sin  is the law.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who gives us the victory  through our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he was buried,  that he was raised on the third day  according to the Scripture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refore, my dear brothers and sisters, be steadfast, immovable, always excelling in the Lord’s work,  because you know that your labor in the Lord is not in va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appeared to Cephas,  then to the Twel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ppeared to over five hundred brothers and sisters at one time;  most of them are still alive, but some have fallen asl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ppeared to James,  then to all the apostles. ]]></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2026-08-03T17:21:57Z</dcterms:created>
  <dcterms:modified xsi:type="dcterms:W3CDTF">2026-08-03T17:21:57Z</dcterms:modified>
  <dc:title>Bible.com.au: 1 Corinthians 15:1-58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