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act, if the bugle makes an unclear sound, who will prepare for batt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same way, unless you use your tongue for intelligible speech, how will what is spoken be known? For you will be speaking into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doubtless many different kinds of languages in the world, none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f I do not know the meaning of the language, I will be a foreigner  to the speaker, and the speaker will be a foreigner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so you #— #since you are zealous  for spiritual gifts, , seek to excel in building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 person who speaks in a tongue should pray that he can interpr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s, but my understanding is unfruitfu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then? I will pray with the spirit, and I will also pray with my understanding. I will sing praise with the spirit, and I will also sing praise with my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wise, if you praise with the spirit,  how will the outsider  say “Amen”  at your giving of thanks, since he does not know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ou may very well be giving thanks, but the other person is not being buil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y: A Superior Gif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tongues more than all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in the church I would rather speak five words  with my understanding, in order to teach others also, than ten thousand words in a tong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others and sisters, don’t be childish in your thinking, but be infants in regard to evil and adult in your think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written in the law,I will speak to this peopleby people of other tonguesand by the lips of foreigners,and even then, they will not listen to me,,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ing in tongues, then, is intended as a sign, not for believers but for unbelievers, while prophecy is not for unbelievers but for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fore, the whole church assembles together and all are speaking in tongues and people who are outsiders or unbelievers come in, will they not say that you are out of your mi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ll are prophesying and some unbeliever or outsider comes in, he is convicted by all and is called to account by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crets of his heart will be revealed, and as a result he will fall facedown and worship God, proclaiming, “God is really among you.” Order in Church Meet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brothers and sisters? Whenever you come together, each one  has a hymn, a teaching, a revelation, a tongue, or an interpretation.  Everything is to be done for building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one speaks in a tongue, there are to be only two, or at the most three, each in turn, and let someone interpr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ursue love and desire spiritual gifts, and especially that you may prophe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re is no interpreter, that person is to keep silent in the church and speak to himself an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rophets should speak, and the others should evaluat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something has been revealed to another person sitting there, the first prophet should be sil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can all prophesy one by one, so that everyone may learn and everyone may be encourage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rophets’ spirits are subject to the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ince God is not a God of disorder but of peace.As in all the churches of the saint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women  should be silent in the churches,  for they are not permitted to speak, but are to submit themselves, as the law also s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learn something, let them ask their own husbands  at home, since it is disgraceful for a woman to speak in the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d the word of God originate from you, or did it come to you on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thinks he is a prophet or spiritual, he should recognize that what I write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person who speaks in a tongue , is not speaking to people but to God, since no one understands him; he speaks mysteries in the Spiri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nyone ignores this, he will be ignore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n, my brothers and sisters, be eager  to prophesy, and do not forbid speaking in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everything is to be done decently  and in ord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other hand, the person who prophesies speaks to people for their strengthening,  encouragement, and conso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rson who speaks in a tongue builds himself up, but the one who prophesies builds up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sh all of you spoke in tongues,  but even more that you prophesied. The person who prophesies is greater than the person who speaks in tongues, unless he interprets so that the church may be buil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now, brothers and sisters, if I come to you speaking in tongues, how will I benefit you unless I speak to you with a revelation  or knowledge or prophecy or teac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lifeless instruments that produce sounds #— #whether flute or harp  #— #if they don’t make a distinction in the notes, how will what is played on the flute or harp be recognize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2026-08-13T12:33:55Z</dcterms:created>
  <dcterms:modified xsi:type="dcterms:W3CDTF">2026-08-13T12:33:55Z</dcterms:modified>
  <dc:title>Bible.com.au: 1 Corinthians 14:1-40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