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36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4: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fact, if the bugle makes an unclear sound, who will prepare for battl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e same way, unless you use your tongue for intelligible speech, how will what is spoken be known? For you will be speaking into the ai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are doubtless many different kinds of languages in the world, none is without mea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if I do not know the meaning of the language, I will be a foreigner  to the speaker, and the speaker will be a foreigner 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also you #— #since you are zealous  for spiritual gifts, , seek to excel in building up the churc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e person who speaks in a tongue should pray that he can interpr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I pray in a tongue, my spirit  prays, but my understanding is unfruitful.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then? I will pray with the spirit, and I will also pray with my understanding. I will sing praise with the spirit, and I will also sing praise with my understand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therwise, if you praise with the spirit,  how will the outsider  say “Amen”  at your giving of thanks, since he does not know what you are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you may very well be giving thanks, but the other person is not being built u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phecy: A Superior Gif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thank  God that I speak in tongues more than all of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in the church I would rather speak five words  with my understanding, in order to teach others also, than ten thousand words in a tongu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rothers and sisters, don’t be childish in your thinking, but be infants in regard to evil and adult in your thinking.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is written in the law,I will speak to this peopleby people of other tonguesand by the lips of foreigners,and even then, they will not listen to me,,says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peaking in tongues, then, is intended as a sign, not for believers but for unbelievers, while prophecy is not for unbelievers but for believ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therefore, the whole church assembles together and all are speaking in tongues and people who are outsiders or unbelievers come in, will they not say that you are out of your min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f all are prophesying and some unbeliever or outsider comes in, he is convicted by all and is called to account by a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ecrets of his heart will be revealed, and as a result he will fall facedown and worship God, proclaiming, “God is really among you.” Order in Church Meet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at then, brothers and sisters? Whenever you come together, each one  has a hymn, a teaching, a revelation, a tongue, or an interpretation.  Everything is to be done for building u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anyone speaks in a tongue, there are to be only two, or at the most three, each in turn, and let someone interpr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ursue love and desire spiritual gifts, and especially that you may prophes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there is no interpreter, that person is to keep silent in the church and speak to himself and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wo or three prophets should speak, and the others should evaluat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f something has been revealed to another person sitting there, the first prophet should be sile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you can all prophesy one by one, so that everyone may learn and everyone may be encouraged.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prophets’ spirits are subject to the prophe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ince God is not a God of disorder but of peace.As in all the churches of the saints,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women  should be silent in the churches,  for they are not permitted to speak, but are to submit themselves, as the law also say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f they want to learn something, let them ask their own husbands  at home, since it is disgraceful for a woman to speak in the churc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r did the word of God originate from you, or did it come to you on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anyone thinks he is a prophet or spiritual, he should recognize that what I write to you is the Lord’s comm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 person who speaks in a tongue , is not speaking to people but to God, since no one understands him; he speaks mysteries in the Spirit.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anyone ignores this, he will be ignored.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then, my brothers and sisters, be eager  to prophesy, and do not forbid speaking in tongu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everything is to be done decently  and in ord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 the other hand, the person who prophesies speaks to people for their strengthening,  encouragement, and consol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erson who speaks in a tongue builds himself up, but the one who prophesies builds up the chur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sh all of you spoke in tongues,  but even more that you prophesied. The person who prophesies is greater than the person who speaks in tongues, unless he interprets so that the church may be built u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now, brothers and sisters, if I come to you speaking in tongues, how will I benefit you unless I speak to you with a revelation  or knowledge or prophecy or teac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lifeless instruments that produce sounds #— #whether flute or harp  #— #if they don’t make a distinction in the notes, how will what is played on the flute or harp be recognized?]]></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2026-06-12T04:09:26Z</dcterms:created>
  <dcterms:modified xsi:type="dcterms:W3CDTF">2026-06-12T04:09:26Z</dcterms:modified>
  <dc:title>Bible.com.au: 1 Corinthians 14:1-40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