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93898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Corinthians 13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SB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: The Superior Way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speak human or angelic tongues  but do not have love,  I am a noisy gong  or a clanging cymbal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ve the gift of prophecy  and understand all mysteries and all knowledge, and if I have all faith so that I can move mountains  but do not have love, I am nothing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 give away all my possessions, and if I give over my body in order to boast  but do not have love, I gain noth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is patient,  love is kind. Love does not envy,  is not boastful, is not arrogant, 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 not rude, is not self-seeking,  is not irritable,  and does not keep a record of wrong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finds no joy in unrighteousness but rejoices in the truth. 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bears all things, believes all things, hopes all things, endures  all thing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 never ends.  But as for prophecies, they will come to an end; as for tongues, they will cease; as for knowledge, it will come to an end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e know in part, and we prophesy in part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when the perfect comes, the partial will come to an end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was a child, I spoke like a child, I thought like a child, I reasoned like a child. When I became a man, I put aside childish thing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ow we see only a reflection  as in a mirror, but then face to face.  Now I know in part, but then I will know fully,  as I am fully known. 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se three remain: faith, hope,  and love #— #but the greatest of these is lov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9">
  <a:themeElements>
    <a:clrScheme name="Theme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2026-10-02T06:31:51Z</dcterms:created>
  <dcterms:modified xsi:type="dcterms:W3CDTF">2026-10-02T06:31:51Z</dcterms:modified>
  <dc:title>Bible.com.au: 1 Corinthians 13:1-13 (CSB)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