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232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3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never ends.  But as for prophecies, they will come to an end; as for tongues, they will cease; as for knowledge, it will come to an e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know in part, and we prophesy in part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perfect comes, the partial will come to an e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a child, I spoke like a child, I thought like a child, I reasoned like a child. When I became a man, I put aside childish thing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we see only a reflection  as in a mirror, but then face to face.  Now I know in part, but then I will know fully,  as I am fully known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three remain: faith, hope,  and love #— #but the greatest of these is lo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: The Superior Way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peak human or angelic tongues  but do not have love,  I am a noisy gong  or a clanging cymba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the gift of prophecy  and understand all mysteries and all knowledge, and if I have all faith so that I can move mountains  but do not have love, I am noth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I give away all my possessions, and if I give over my body in order to boast  but do not have love, I gain noth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is patient,  love is kind. Love does not envy,  is not boastful, is not arrogant,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rude, is not self-seeking,  is not irritable,  and does not keep a record of wro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finds no joy in unrighteousness but rejoices in the truth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bears all things, believes all things, hopes all things, endures  all th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2026-06-04T21:02:22Z</dcterms:created>
  <dcterms:modified xsi:type="dcterms:W3CDTF">2026-06-04T21:02:22Z</dcterms:modified>
  <dc:title>Bible.com.au: 1 Corinthians 13:1-13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