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presProps" Target="presProps.xml"/>
  <Relationship Id="rId38" Type="http://schemas.openxmlformats.org/officeDocument/2006/relationships/viewProps" Target="viewProps.xml"/>
  <Relationship Id="rId39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78900156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Corinthians 12:1-31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CSB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Diversity of Spiritual Gifts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ow concerning spiritual gifts:  brothers and sisters, I do not want you to be unaware.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You know that when you were pagans, you used to be enticed and led astray by mute  idols. 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refore I want you to know that no one speaking by the Spirit of God says, “Jesus is cursed,” and no one can say, “Jesus is Lord,” except by the Holy Spirit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ow there are different gifts,  but the same Spirit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re are different ministries, but the same Lord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there are different activities, but the same God works all of them in each person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 manifestation of the Spirit is given to each person  for the common good: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o one  is given a message of wisdom  through the Spirit, to another, a message of knowledge by the same Spirit,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o another, faith by the same Spirit, to another, gifts of healing  by the one Spirit,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o another, the performing of miracles,  to another, prophecy,  to another, distinguishing between spirits,  to another, different kinds of tongues,  to another, interpretation of tongues.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One and the same Spirit is active in all these, distributing to each person as he wills.Unity Yet Diversity in the Body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just as the body is one  and has many parts, and all the parts of that body, though many, are one body #— #so also is Christ. 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we were all baptized by  one Spirit into one body #— #whether Jews or Greeks, whether slaves or free #— #and we were all given one Spirit to drink. 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ndeed, the body is not one part but many.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f the foot should say, “Because I’m not a hand, I don’t belong to the body,” it is not for that reason any less a part of the body.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if the ear should say, “Because I’m not an eye, I don’t belong to the body,” it is not for that reason any less a part of the body.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f the whole body were an eye, where would the hearing be? If the whole body were an ear, where would the sense of smell be?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ut as it is, God has arranged each one of the parts in the body just as he wanted. 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if they were all the same part, where would the body be?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s it is, there are many parts, but one body.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eye cannot say to the hand, “I don’t need you! ” Or again, the head can’t say to the feet, “I don’t need you! ”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On the contrary, those parts of the body that are weaker are indispensable.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those parts of the body that we consider less honorable,  we clothe these with greater honor, and our unrespectable parts are treated with greater respect,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ich our respectable parts do not need.Instead, God has put the body together, giving greater honor to the less honorable,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o that there would be no division  in the body, but that the members would have the same concern for each other.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o if one member suffers, all the members suffer with it; if one member is honored, all the members rejoice with it.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ow you are the body of Christ,  and individual members of it.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God has appointed these in the church:  first apostles, second prophets, third teachers,  next miracles,  then gifts of healing,  helping, leading, various kinds of tongues. 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re all apostles? Are all prophets? Are all teachers? Do all do miracles?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Do all have gifts of healing? Do all speak in tongues? Do all interpret? 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ut desire  the greater gifts. And I will show you an even better way.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23">
  <a:themeElements>
    <a:clrScheme name="Theme23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23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23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34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2026-09-20T05:58:03Z</dcterms:created>
  <dcterms:modified xsi:type="dcterms:W3CDTF">2026-09-20T05:58:03Z</dcterms:modified>
  <dc:title>Bible.com.au: 1 Corinthians 12:1-31 (CSB)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