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6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one  is given a message of wisdom  through the Spirit, to another, a message of knowledge by the same Spiri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, faith by the same Spirit, to another, gifts of healing  by the one Spiri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other, the performing of miracles,  to another, prophecy,  to another, distinguishing between spirits,  to another, different kinds of tongues,  to another, interpretation of tongu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and the same Spirit is active in all these, distributing to each person as he wills.Unity Yet Diversity in the Body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the body is one  and has many parts, and all the parts of that body, though many, are one body #— #so also is Chris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ere all baptized by  one Spirit into one body #— #whether Jews or Greeks, whether slaves or free #— #and we were all given one Spirit to drink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 body is not one part but man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foot should say, “Because I’m not a hand, I don’t belong to the body,” it is not for that reason any less a part of the bod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ear should say, “Because I’m not an eye, I don’t belong to the body,” it is not for that reason any less a part of the bod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hole body were an eye, where would the hearing be? If the whole body were an ear, where would the sense of smell b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ity of Spiritual Gif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it is, God has arranged each one of the parts in the body just as he wanted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y were all the same part, where would the body b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, there are many parts, but one bo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cannot say to the hand, “I don’t need you! ” Or again, the head can’t say to the feet, “I don’t need you! 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those parts of the body that are weaker are indispensa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parts of the body that we consider less honorable,  we clothe these with greater honor, and our unrespectable parts are treated with greater respec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ur respectable parts do not need.Instead, God has put the body together, giving greater honor to the less honorabl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re would be no division  in the body, but that the members would have the same concern for each 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one member suffers, all the members suffer with it; if one member is honored, all the members rejoice with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are the body of Christ,  and individual members of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ncerning spiritual gifts:  brothers and sisters, I do not want you to be unawa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s appointed these in the church:  first apostles, second prophets, third teachers,  next miracles,  then gifts of healing,  helping, leading, various kinds of tongue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all apostles? Are all prophets? Are all teachers? Do all do miracles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have gifts of healing? Do all speak in tongues? Do all interpret?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esire  the greater gifts. And I will show you an even better wa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at when you were pagans, you used to be enticed and led astray by mute  idol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ant you to know that no one speaking by the Spirit of God says, “Jesus is cursed,” and no one can say, “Jesus is Lord,” except by the Holy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are different gifts,  but the same Spir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different ministries, but the sam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e different activities, but the same God works all of them in each pers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ifestation of the Spirit is given to each person  for the common good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2026-07-24T06:58:57Z</dcterms:created>
  <dcterms:modified xsi:type="dcterms:W3CDTF">2026-07-24T06:58:57Z</dcterms:modified>
  <dc:title>Bible.com.au: 1 Corinthians 12:1-31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