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5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ither was man created for the sake of woman, but woman for the sake of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y a woman should have a symbol of authority on her head, because of the ange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Lord, however, woman is not independent of man, and man is not independent of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just as woman came from man, so man comes through woman, and all things come from Go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udge  for yourselves: Is it proper for a woman to pray to God with her head uncov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es not even nature itself teach  you that if a man has long hair it is a disgrace  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at if a woman has long hair, it is her glory?  For her hair is given to her  as a cov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one wants to argue about this, we have no other  custom, nor do the churches of God.The Lord’s Supp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in giving this instruction I do not praise you, since you come together not for the better but for the wor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o begin with, I hear that when you come together as a church there are divisions among you, and in part I believe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mitate me, as I also imitate Christ. Instructions about Head Cover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deed, it is necessary that there be factions  among you, so that those who are approved may be recognized among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come together, then, it is not to eat the Lord’s Supp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t the meal, each one eats his own supper.  So one person is hungry while another gets drun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you have homes in which to eat and drink? Or do you despise the church of God and humiliate those who have nothing? What should I say to you? Should I praise you? I do not praise you in this mat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 received from the Lord what I also passed on to you:  On the night when he was betrayed, the Lord Jesus took br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he had given thanks, broke it, and said,  “This is my body, which is for you. Do this in remembrance of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ame way also he took the cup, after supper, and said, “This cup is the new covenant in my blood. Do this, as often as you drink it, in remembrance of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s often as you eat this bread and drink the cup, you proclaim the Lord’s death  until he comes. Self-Examin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n, whoever eats the bread or drinks the cup of the Lord in an unworthy manner will be guilty of sin against the body  and blood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t a person examine himself; in this way let him eat the bread and drink from the cu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I praise you  because you remember me in everything and hold fast to the traditions  just as I delivered  them to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whoever eats and drinks without recognizing the body,  eats and drinks judgment  on himsel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why many are sick and ill among you, and many have fallen asleep.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we were properly judging ourselves, we would not be judg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when we are judged  by the Lord, we are disciplined, so that we may not be condemned  with the wor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my brothers and sisters, when you come together to eat, welcome one another.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anyone is hungry, he should eat at home, so that when you gather together you will not come under judgment. I will give instructions about the other matters whenever I com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want you to know that Christ is the head  of every man, and the man is the head of the woman, , and God is the head of Chris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man who prays or prophesies with something on his head dishonors  his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 woman who prays or prophesies with her head uncovered dishonors her head, since that is one and the same as having her head shave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f a woman doesn’t cover her head, she should have her hair cut off. But if it is disgraceful for a woman to have her hair cut off or her head shaved, let her head be cov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man should not cover his head, because he is the image  and glory of God.  So too, woman is the glory of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man did not come from woman, but woman came from man. ]]></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2026-06-12T03:17:11Z</dcterms:created>
  <dcterms:modified xsi:type="dcterms:W3CDTF">2026-06-12T03:17:11Z</dcterms:modified>
  <dc:title>Bible.com.au: 1 Corinthians 11:1-34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