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was man created for the sake of woman, but woman for the sake of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a woman should have a symbol of authority on her head, because of the ang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Lord, however, woman is not independent of man, and man is not independent of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just as woman came from man, so man comes through woman, and all things come from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dge  for yourselves: Is it proper for a woman to pray to God with her head uncov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not even nature itself teach  you that if a man has long hair it is a disgrac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at if a woman has long hair, it is her glory?  For her hair is given to her  as a cov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one wants to argue about this, we have no other  custom, nor do the churches of God.The Lord’s Supp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n giving this instruction I do not praise you, since you come together not for the better but for the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o begin with, I hear that when you come together as a church there are divisions among you, and in part I believ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mitate me, as I also imitate Christ. Instructions about Head Cov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deed, it is necessary that there be factions  among you, so that those who are approved may be recognized amo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come together, then, it is not to eat the Lord’s Supp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t the meal, each one eats his own supper.  So one person is hungry while another gets dru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you have homes in which to eat and drink? Or do you despise the church of God and humiliate those who have nothing? What should I say to you? Should I praise you? I do not praise you in this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received from the Lord what I also passed on to you:  On the night when he was betrayed, the Lord Jesus took br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given thanks, broke it, and said,  “This is my body, which is for you. Do this in remembranc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also he took the cup, after supper, and said, “This cup is the new covenant in my blood. Do this, as often as you drink it, in remembrance of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s often as you eat this bread and drink the cup, you proclaim the Lord’s death  until he comes. Self-Examin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n, whoever eats the bread or drinks the cup of the Lord in an unworthy manner will be guilty of sin against the body  and blood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a person examine himself; in this way let him eat the bread and drink from the c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praise you  because you remember me in everything and hold fast to the traditions  just as I delivered  them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ever eats and drinks without recognizing the body,  eats and drinks judgment  on him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y many are sick and ill among you, and many have fallen asleep.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we were properly judging ourselves, we would not be judg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hen we are judged  by the Lord, we are disciplined, so that we may not be condemned  with the wor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my brothers and sisters, when you come together to eat, welcome one anothe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one is hungry, he should eat at home, so that when you gather together you will not come under judgment. I will give instructions about the other matters whenever I co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want you to know that Christ is the head  of every man, and the man is the head of the woman, , and God is the head of Chris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man who prays or prophesies with something on his head dishonors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woman who prays or prophesies with her head uncovered dishonors her head, since that is one and the same as having her head shav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a woman doesn’t cover her head, she should have her hair cut off. But if it is disgraceful for a woman to have her hair cut off or her head shaved, let her head be cov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an should not cover his head, because he is the image  and glory of God.  So too, woman is the glory of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an did not come from woman, but woman came from man. ]]></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2026-06-12T04:09:26Z</dcterms:created>
  <dcterms:modified xsi:type="dcterms:W3CDTF">2026-06-12T04:09:26Z</dcterms:modified>
  <dc:title>Bible.com.au: 1 Corinthians 11:1-34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