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39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s from Israel’s P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do not want you to be unaware, brothers and sisters, that our ancestors  were all under the cloud,  all passed through the se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were baptized  into Moses  in the cloud and in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ll ate the same spiritual foo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drank the same spiritual drink. For they drank from the spiritual rock  that followed them, and that rock was Chris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theless God was not pleased with most of them, since they were struck down in the wildernes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se things took place as examples for us, so that we will not desire  evil things as they di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become idolaters  as some of them were; as it is written, The people sat down to eat and drink, and got up to par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us not commit sexual immorality  as some of them did,  and in a single day twenty-three thousand people di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us not test Christ as some of them did  and were destroyed by snak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on’t grumble  as some of them did, , and were killed by the destroy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things happened to them as examples, and they were written for our instruction,  on whom the ends of the ages , have com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whoever thinks he stands must be careful not to fal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temptation has come upon you except what is common to humanity. But God is faithful;  he will not allow you to be tempted beyond what you are able, but with the temptation he will also provide the way out  so that you may be able to bear it.Warning against Idolat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n, my dear friends, flee from idola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speaking as to sensible people. Judge for yourselves what I am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up  of blessing  that we bless, is it not a sharing in the blood of Christ? The bread  that we break, is it not a sharing in the body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re is one bread, we who are many are one  body, since all of us share the one br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sider the people of Israel.  Do not those who eat the sacrifices participate in the alta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am I saying then? That food sacrificed to idols is anything, or that an idol is an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 but I do say that what they  sacrifice, they sacrifice to demons and not to God. I do not want you to be participants with dem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cannot drink the cup of the Lord and the cup of demons. You cannot share in the Lord’s table and the table of dem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r are we provoking the Lord to jealousy? Are we stronger than he? Christian Liber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thing is permissible,”  but not everything is beneficial. “Everything is permissible,”  but not everything builds u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one is to seek his own good, but the good of the other pers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at everything that is sold in the meat market, without raising questions for the sake of consci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nce the earth is the Lord’s, and all that is in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y of the unbelievers invites you over and you want to go, eat everything that is set before you, without raising questions for the sake of consci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someone says to you, “This is food from a sacrifice,” do not eat it,  out of consideration for the one who told you, and for the sake of conscienc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do not mean your own conscience, but the other person’s. For why is my freedom judged  by another person’s consci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partake with thanksgiving,  why am I criticized because of something for which I give thank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ther you eat or drink, or whatever you do, do everything for the glory of Go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ive no offense  to Jews or Greeks or the church of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ust as I also try to please everyone in everything, not seeking my own benefit, but the benefit of many,  so that they may be sa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2026-09-28T01:08:10Z</dcterms:created>
  <dcterms:modified xsi:type="dcterms:W3CDTF">2026-09-28T01:08:10Z</dcterms:modified>
  <dc:title>Bible.com.au: 1 Corinthians 10:1-33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