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0: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t us not commit sexual immorality  as some of them did,  and in a single day twenty-three thousand people die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et us not test Christ as some of them did  and were destroyed by snake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don’t grumble  as some of them did, , and were killed by the destroye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se things happened to them as examples, and they were written for our instruction,  on whom the ends of the ages , have com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whoever thinks he stands must be careful not to fall.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 temptation has come upon you except what is common to humanity. But God is faithful;  he will not allow you to be tempted beyond what you are able, but with the temptation he will also provide the way out  so that you may be able to bear it.Warning against Idolat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n, my dear friends, flee from idolat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am speaking as to sensible people. Judge for yourselves what I am say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cup  of blessing  that we bless, is it not a sharing in the blood of Christ? The bread  that we break, is it not a sharing in the body of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there is one bread, we who are many are one  body, since all of us share the one br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nings from Israel’s Pa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onsider the people of Israel.  Do not those who eat the sacrifices participate in the altar?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at am I saying then? That food sacrificed to idols is anything, or that an idol is anyth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 but I do say that what they  sacrifice, they sacrifice to demons and not to God. I do not want you to be participants with dem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cannot drink the cup of the Lord and the cup of demons. You cannot share in the Lord’s table and the table of demo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r are we provoking the Lord to jealousy? Are we stronger than he? Christian Liber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rything is permissible,”  but not everything is beneficial. “Everything is permissible,”  but not everything builds up.]]></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 one is to seek his own good, but the good of the other person.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at everything that is sold in the meat market, without raising questions for the sake of conscien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ince the earth is the Lord’s, and all that is in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any of the unbelievers invites you over and you want to go, eat everything that is set before you, without raising questions for the sake of conscie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 do not want you to be unaware, brothers and sisters, that our ancestors  were all under the cloud,  all passed through the sea,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someone says to you, “This is food from a sacrifice,” do not eat it,  out of consideration for the one who told you, and for the sake of conscience.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do not mean your own conscience, but the other person’s. For why is my freedom judged  by another person’s conscien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I partake with thanksgiving,  why am I criticized because of something for which I give thank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whether you eat or drink, or whatever you do, do everything for the glory of God.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ive no offense  to Jews or Greeks or the church of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ust as I also try to please everyone in everything, not seeking my own benefit, but the benefit of many,  so that they may be sav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l were baptized  into Moses  in the cloud and in the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all ate the same spiritual food,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ll drank the same spiritual drink. For they drank from the spiritual rock  that followed them, and that rock was Chris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evertheless God was not pleased with most of them, since they were struck down in the wildernes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se things took place as examples for us, so that we will not desire  evil things as they di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n’t become idolaters  as some of them were; as it is written, The people sat down to eat and drink, and got up to party.,,]]></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2026-08-03T16:11:34Z</dcterms:created>
  <dcterms:modified xsi:type="dcterms:W3CDTF">2026-08-03T16:11:34Z</dcterms:modified>
  <dc:title>Bible.com.au: 1 Corinthians 10:1-33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