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16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0: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whether you eat or drink, or whatever you do, do everything for the glory of Go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2026-06-12T21:45:07Z</dcterms:created>
  <dcterms:modified xsi:type="dcterms:W3CDTF">2026-06-12T21:45:07Z</dcterms:modified>
  <dc:title>Bible.com.au: 1 Corinthians 10:31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