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6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strengthen you to the end,  so that you will be blameless in the day of our Lord Jesus Chris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you were called by him  into fellowship with his Son,  Jesus Christ our Lord.Divisions at Corin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urge you, brothers and sisters, in the name of our Lord Jesus Christ, that all of you agree in what you say, that there be no divisions among you, and that you be united with the same understanding and the same conv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s been reported to me about you, my brothers and sisters, by members of Chloe’s people, that there is rivalry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 am saying is this: One of you says, “I belong to Paul,” or “I belong to Apollos,”  or “I belong to Cephas,”  or “I belong to Chris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ou baptized in Paul’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 that I baptized none of you except Crispus  and Gaiu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no one can say you were baptized in m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did, in fact, baptize the household  of Stephanas;  beyond that, I don’t recall if I baptized anyone el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did not send me to baptize, but to preach the gospel #— #not with eloquent wisdom, so that the cross  of Christ will not be emptied of its effect.Christ the Power and Wisdom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word of the cross is foolishness to those who are perishing, but it is the power of God to us who are being sav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I will destroy the wisdom of the wise,and I will set aside the intelligence of the intellig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one who is wise? Where is the teacher of the law?  Where is the debater of this age?  Hasn’t God made the world’s wisdom fool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in God’s wisdom, the world did not know God through wisdom, God was pleased to save those who believe through the foolishness of what is preac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Jews ask for signs  and the Greeks seek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a stumbling block to the Jews and foolishness to the Genti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o those who are called,  both Jews and Greeks, Christ is the power of God and the wis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God’s foolishness is wiser than human wisdom, and God’s weakness is stronger than human strength.Boasting Only in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others and sisters, consider your calling: Not many were wise from a human perspective,  not many powerful,  not many of noble bir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God has chosen  what is foolish in the world to shame the wise, and God has chosen what is weak in the world to shame the st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as an apostle  of Christ Jesus by God’s will,  and Sosthenes our broth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has chosen what is insignificant and despised in the world  #— #what is viewed as nothing #— #to bring to nothing what is viewed as some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no one  may boast in his presen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from him that you are in Christ Jesus, who became wisdom from God for us #— #our righteousness,  sanctification,  and redemption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order that, as it is written:  Let the one who boasts, boast in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church of God at Corinth,  to those sanctified  in Christ Jesus, called  as saints, with all those in every place who call on the name  of Jesus Christ our Lord #— #both their Lord and 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to you and peace from God our Father  and the Lord Jesus Christ.Thanksgiv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ways thank  my God for you because of the grace of God given to you in Christ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 were enriched in him  in every way, in all speech and all knowledg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is way, the testimony about Christ was confirmed among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ou do not lack any spiritual gift as you eagerly wait  for the revelation  of our Lord Jesus Chris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2026-06-24T11:17:29Z</dcterms:created>
  <dcterms:modified xsi:type="dcterms:W3CDTF">2026-06-24T11:17:29Z</dcterms:modified>
  <dc:title>Bible.com.au: 1 Corinthians 1:1-31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