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9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also strengthen you to the end,  so that you will be blameless in the day of our Lord Jesus Chris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is faithful;  you were called by him  into fellowship with his Son,  Jesus Christ our Lord.Divisions at Corin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urge you, brothers and sisters, in the name of our Lord Jesus Christ, that all of you agree in what you say, that there be no divisions among you, and that you be united with the same understanding and the same convi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t has been reported to me about you, my brothers and sisters, by members of Chloe’s people, that there is rivalry  among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I am saying is this: One of you says, “I belong to Paul,” or “I belong to Apollos,”  or “I belong to Cephas,”  or “I belong to Chris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Christ divided?  Was Paul crucified for you? Or were you baptized in Paul’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hank God , that I baptized none of you except Crispus  and Gaiu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at no one can say you were baptized in my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did, in fact, baptize the household  of Stephanas;  beyond that, I don’t recall if I baptized anyone el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Christ did not send me to baptize, but to preach the gospel #— #not with eloquent wisdom, so that the cross  of Christ will not be emptied of its effect.Christ the Power and Wisdom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ee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word of the cross is foolishness to those who are perishing, but it is the power of God to us who are being save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t is written,I will destroy the wisdom of the wise,and I will set aside the intelligence of the intellig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 is the one who is wise? Where is the teacher of the law?  Where is the debater of this age?  Hasn’t God made the world’s wisdom fooli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since, in God’s wisdom, the world did not know God through wisdom, God was pleased to save those who believe through the foolishness of what is preach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Jews ask for signs  and the Greeks seek wis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e preach Christ crucified,  a stumbling block to the Jews and foolishness to the Gentile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t to those who are called,  both Jews and Greeks, Christ is the power of God and the wis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God’s foolishness is wiser than human wisdom, and God’s weakness is stronger than human strength.Boasting Only in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rothers and sisters, consider your calling: Not many were wise from a human perspective,  not many powerful,  not many of noble bir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stead, God has chosen  what is foolish in the world to shame the wise, and God has chosen what is weak in the world to shame the stro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called as an apostle  of Christ Jesus by God’s will,  and Sosthenes our brothe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d has chosen what is insignificant and despised in the world  #— #what is viewed as nothing #— #to bring to nothing what is viewed as someth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at no one  may boast in his presenc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is from him that you are in Christ Jesus, who became wisdom from God for us #— #our righteousness,  sanctification,  and redemption  #—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order that, as it is written:  Let the one who boasts, boast in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he church of God at Corinth,  to those sanctified  in Christ Jesus, called  as saints, with all those in every place who call on the name  of Jesus Christ our Lord #— #both their Lord and ou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race to you and peace from God our Father  and the Lord Jesus Christ.Thanksgiv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lways thank  my God for you because of the grace of God given to you in Christ Jes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you were enriched in him  in every way, in all speech and all knowledg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is way, the testimony about Christ was confirmed among you,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at you do not lack any spiritual gift as you eagerly wait  for the revelation  of our Lord Jesus Christ.]]></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2026-06-24T10:08:01Z</dcterms:created>
  <dcterms:modified xsi:type="dcterms:W3CDTF">2026-06-24T10:08:01Z</dcterms:modified>
  <dc:title>Bible.com.au: 1 Corinthians 1:1-31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