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9: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bneiah son of Jeroham;Elah son of Uzzi, son of Michri;Meshullam son of Shephatiah, son of Reuel, son of Ibnij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ir relatives according to their family records #— #956  in all. All these men were heads of their ancestral familie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iests:  Jedaiah; Jehoiarib; Jach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zariah son of Hilkiah, son of Meshullam, son of Zadok, son of Meraioth, son of Ahitub, the chief official  of God’s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daiah son of Jeroham, son of Pashhur, son of Malchijah;Maasai son of Adiel, son of Jahzerah, son of Meshullam, son of Meshillemith, son of Imm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ir relatives, the heads of their ancestral families #— #1,760 in all. They were capable men employed in the ministry of God’s tem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evites: Shemaiah son of Hasshub, son of Azrikam, son of Hashabiah of the Merar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kbakkar, Heresh, Galal, and Mattaniah, son of Mica, son of Zichri, son of Asap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badiah son of Shemaiah, son of Galal, son of Jeduthun;and Berechiah son of Asa, son of Elkanah who lived in the settlements of the Netophathi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gatekeepers:  Shallum, Akkub, Talmon, Ahiman, and their relatives.Shallum was their chie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fter the Exi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was previously stationed at the King’s Gate on the east side.  These were the gatekeepers from the camp of the Levi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allum son of Kore, son of Ebiasaph, son of Korah and his relatives from his ancestral family, the Korahites, were assigned to guard the thresholds of the tent.  Their ancestors had been assigned to the Lord’s camp as guardians of the entranc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earlier times Phinehas son of Eleazar had been their leader, and the Lord was with him.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Zechariah son of Meshelemiah was the gatekeeper at the entrance to the tent of meeting.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total number of those chosen to be gatekeepers at the thresholds was 212. They were registered by genealogy in their settlements. David and the seer Samuel had appointed them  to their trusted positi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y and their sons were assigned as guards to the gates of the Lord’s temple, which had been the tent-tem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gatekeepers were on the four sides: east, west, north, and sou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ir relatives came from their settlements  at fixed times to be with them seven day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four chief gatekeepers, who were Levites, were entrusted with the rooms and the treasuries of God’s templ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spent the night in the vicinity of God’s temple, because they had guard duty and were in charge of opening it every morning.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Israel was registered in the genealogies that are written in the Book of the Kings of Israel. But Judah was exiled  to Babylon because of their unfaithful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me of them were in charge of the utensils used in worship. They would count them when they brought them in and when they took them ou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thers were put in charge of the furnishings and all the utensils of the sanctuary,  as well as the fine flour,  wine, oil, incense, and spi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me of the priests’ sons mixed the spice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 Levite called Mattithiah, the firstborn of Shallum the Korahite, was entrusted with baking the bread.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me of the Kohathites’ relatives were responsible for preparing the rows of the Bread of the Presence  every Sabba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singers,  the heads of the Levite families, stayed in the temple chambers and were exempt from other tasks because they were on duty day and nigh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were the heads of the Levite families, chiefs according to their family records; they lived in Jerusalem.Saul’s Famil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iel fathered Gibeon and lived in Gibeon. His wife’s name was Maac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bdon was his firstborn son, then Zur, Kish, Baal, Ner, Nadab,]]></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edor, Ahio, Zechariah, and Miklo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irst  to live in their towns on their own property again were Israelites, priests, Levites, and temple servants.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ikloth fathered Shimeam. These also lived opposite their relatives in Jerusalem with their other relativ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er fathered Kish, Kish fathered Saul, and Saul fathered Jonathan, Malchishua, Abinadab, and Esh-baa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onathan’s son was Merib-baal, and Merib-baal fathered Mic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icah’s sons: Pithon, Melech, Tahrea, and Ahaz.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haz fathered Jarah;Jarah fathered Alemeth, Azmaveth, and Zimri;Zimri fathered Moz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Moza fathered Binea.His son was Rephaiah, his son Elasah, and his son Az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zel had six sons, and these were their names: Azrikam, Bocheru, Ishmael, Sheariah, Obadiah, and Hanan. These were Azel’s son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se people from the descendants of Judah, Benjamin, Ephraim, and Manasseh settled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thai son of Ammihud, son of Omri, son of Imri, son of Bani, a descendant  of Perez son of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Shilonites:Asaiah the firstborn and his s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from the descendants of Zerah:Jeuel and their relatives #— #690 in a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Benjaminites: Sallu son of Meshullam, son of Hodaviah, son of Hassenuah;]]></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2026-06-02T20:04:58Z</dcterms:created>
  <dcterms:modified xsi:type="dcterms:W3CDTF">2026-06-02T20:04:58Z</dcterms:modified>
  <dc:title>Bible.com.au: 1 Chronicles 9:1-44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